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sldIdLst>
    <p:sldId id="274" r:id="rId3"/>
    <p:sldId id="262" r:id="rId4"/>
    <p:sldId id="264" r:id="rId5"/>
    <p:sldId id="266" r:id="rId6"/>
    <p:sldId id="268" r:id="rId7"/>
    <p:sldId id="269" r:id="rId8"/>
    <p:sldId id="270" r:id="rId9"/>
    <p:sldId id="271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1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12" Type="http://schemas.openxmlformats.org/officeDocument/2006/relationships/image" Target="../media/image70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5" Type="http://schemas.openxmlformats.org/officeDocument/2006/relationships/image" Target="../media/image73.w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Relationship Id="rId14" Type="http://schemas.openxmlformats.org/officeDocument/2006/relationships/image" Target="../media/image7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6.wmf"/><Relationship Id="rId18" Type="http://schemas.openxmlformats.org/officeDocument/2006/relationships/image" Target="../media/image101.wmf"/><Relationship Id="rId26" Type="http://schemas.openxmlformats.org/officeDocument/2006/relationships/image" Target="../media/image109.wmf"/><Relationship Id="rId39" Type="http://schemas.openxmlformats.org/officeDocument/2006/relationships/image" Target="../media/image122.wmf"/><Relationship Id="rId3" Type="http://schemas.openxmlformats.org/officeDocument/2006/relationships/image" Target="../media/image86.wmf"/><Relationship Id="rId21" Type="http://schemas.openxmlformats.org/officeDocument/2006/relationships/image" Target="../media/image104.wmf"/><Relationship Id="rId34" Type="http://schemas.openxmlformats.org/officeDocument/2006/relationships/image" Target="../media/image117.wmf"/><Relationship Id="rId7" Type="http://schemas.openxmlformats.org/officeDocument/2006/relationships/image" Target="../media/image90.wmf"/><Relationship Id="rId12" Type="http://schemas.openxmlformats.org/officeDocument/2006/relationships/image" Target="../media/image95.wmf"/><Relationship Id="rId17" Type="http://schemas.openxmlformats.org/officeDocument/2006/relationships/image" Target="../media/image100.wmf"/><Relationship Id="rId25" Type="http://schemas.openxmlformats.org/officeDocument/2006/relationships/image" Target="../media/image108.wmf"/><Relationship Id="rId33" Type="http://schemas.openxmlformats.org/officeDocument/2006/relationships/image" Target="../media/image116.wmf"/><Relationship Id="rId38" Type="http://schemas.openxmlformats.org/officeDocument/2006/relationships/image" Target="../media/image121.wmf"/><Relationship Id="rId2" Type="http://schemas.openxmlformats.org/officeDocument/2006/relationships/image" Target="../media/image85.wmf"/><Relationship Id="rId16" Type="http://schemas.openxmlformats.org/officeDocument/2006/relationships/image" Target="../media/image99.wmf"/><Relationship Id="rId20" Type="http://schemas.openxmlformats.org/officeDocument/2006/relationships/image" Target="../media/image103.wmf"/><Relationship Id="rId29" Type="http://schemas.openxmlformats.org/officeDocument/2006/relationships/image" Target="../media/image112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24" Type="http://schemas.openxmlformats.org/officeDocument/2006/relationships/image" Target="../media/image107.wmf"/><Relationship Id="rId32" Type="http://schemas.openxmlformats.org/officeDocument/2006/relationships/image" Target="../media/image115.wmf"/><Relationship Id="rId37" Type="http://schemas.openxmlformats.org/officeDocument/2006/relationships/image" Target="../media/image120.wmf"/><Relationship Id="rId5" Type="http://schemas.openxmlformats.org/officeDocument/2006/relationships/image" Target="../media/image88.wmf"/><Relationship Id="rId15" Type="http://schemas.openxmlformats.org/officeDocument/2006/relationships/image" Target="../media/image98.wmf"/><Relationship Id="rId23" Type="http://schemas.openxmlformats.org/officeDocument/2006/relationships/image" Target="../media/image106.wmf"/><Relationship Id="rId28" Type="http://schemas.openxmlformats.org/officeDocument/2006/relationships/image" Target="../media/image111.wmf"/><Relationship Id="rId36" Type="http://schemas.openxmlformats.org/officeDocument/2006/relationships/image" Target="../media/image119.wmf"/><Relationship Id="rId10" Type="http://schemas.openxmlformats.org/officeDocument/2006/relationships/image" Target="../media/image93.wmf"/><Relationship Id="rId19" Type="http://schemas.openxmlformats.org/officeDocument/2006/relationships/image" Target="../media/image102.wmf"/><Relationship Id="rId31" Type="http://schemas.openxmlformats.org/officeDocument/2006/relationships/image" Target="../media/image114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Relationship Id="rId14" Type="http://schemas.openxmlformats.org/officeDocument/2006/relationships/image" Target="../media/image97.wmf"/><Relationship Id="rId22" Type="http://schemas.openxmlformats.org/officeDocument/2006/relationships/image" Target="../media/image105.wmf"/><Relationship Id="rId27" Type="http://schemas.openxmlformats.org/officeDocument/2006/relationships/image" Target="../media/image110.wmf"/><Relationship Id="rId30" Type="http://schemas.openxmlformats.org/officeDocument/2006/relationships/image" Target="../media/image113.wmf"/><Relationship Id="rId35" Type="http://schemas.openxmlformats.org/officeDocument/2006/relationships/image" Target="../media/image1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9C3D-2D1C-4A3F-A1B5-A86F9EF1CA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C789C-EB68-4B2A-AB37-B38D990F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8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F8C0DB-CCC2-47FE-845C-45629BBF5457}" type="slidenum">
              <a:rPr lang="en-US" altLang="en-US" sz="1200" smtClean="0">
                <a:latin typeface="Arial" charset="0"/>
              </a:rPr>
              <a:pPr/>
              <a:t>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F11F5C-6D19-4923-84FC-954040574C3A}" type="slidenum">
              <a:rPr lang="en-US" altLang="en-US" sz="1200" smtClean="0">
                <a:latin typeface="Arial" charset="0"/>
              </a:rPr>
              <a:pPr/>
              <a:t>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0E92ED-9E77-404B-A903-7A8E21891C5E}" type="slidenum">
              <a:rPr lang="en-US" altLang="en-US" sz="1200" smtClean="0">
                <a:latin typeface="Arial" charset="0"/>
              </a:rPr>
              <a:pPr/>
              <a:t>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12CC79-C863-47CB-8D23-9A9454C6FAC0}" type="slidenum">
              <a:rPr lang="en-US" altLang="en-US" sz="1200" smtClean="0">
                <a:latin typeface="Arial" charset="0"/>
              </a:rPr>
              <a:pPr/>
              <a:t>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59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7BD-03A4-4F5E-A2B1-78FA24363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6F4-2A74-4659-95E5-F352280D4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7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7BD-03A4-4F5E-A2B1-78FA24363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6F4-2A74-4659-95E5-F352280D4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7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7BD-03A4-4F5E-A2B1-78FA24363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6F4-2A74-4659-95E5-F352280D4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52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7BD-03A4-4F5E-A2B1-78FA24363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6F4-2A74-4659-95E5-F352280D4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5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7BD-03A4-4F5E-A2B1-78FA24363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6F4-2A74-4659-95E5-F352280D4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48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7BD-03A4-4F5E-A2B1-78FA24363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6F4-2A74-4659-95E5-F352280D4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31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7BD-03A4-4F5E-A2B1-78FA24363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6F4-2A74-4659-95E5-F352280D4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95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7BD-03A4-4F5E-A2B1-78FA24363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6F4-2A74-4659-95E5-F352280D4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34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7BD-03A4-4F5E-A2B1-78FA24363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6F4-2A74-4659-95E5-F352280D4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55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7BD-03A4-4F5E-A2B1-78FA24363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6F4-2A74-4659-95E5-F352280D4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>
            <a:spLocks noGrp="1"/>
          </p:cNvSpPr>
          <p:nvPr>
            <p:ph type="title"/>
          </p:nvPr>
        </p:nvSpPr>
        <p:spPr>
          <a:xfrm>
            <a:off x="2779888" y="1042725"/>
            <a:ext cx="35841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1"/>
          </p:nvPr>
        </p:nvSpPr>
        <p:spPr>
          <a:xfrm>
            <a:off x="2780000" y="1618725"/>
            <a:ext cx="35841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875644" flipH="1">
            <a:off x="6103314" y="3214306"/>
            <a:ext cx="1199094" cy="258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75644">
            <a:off x="1841789" y="3214306"/>
            <a:ext cx="1199094" cy="2583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29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1"/>
          </p:nvPr>
        </p:nvSpPr>
        <p:spPr>
          <a:xfrm>
            <a:off x="716061" y="3055075"/>
            <a:ext cx="2265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2"/>
          </p:nvPr>
        </p:nvSpPr>
        <p:spPr>
          <a:xfrm>
            <a:off x="716075" y="3367275"/>
            <a:ext cx="2265000" cy="9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3"/>
          </p:nvPr>
        </p:nvSpPr>
        <p:spPr>
          <a:xfrm>
            <a:off x="3439499" y="3055075"/>
            <a:ext cx="2265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4"/>
          </p:nvPr>
        </p:nvSpPr>
        <p:spPr>
          <a:xfrm>
            <a:off x="3439507" y="3367275"/>
            <a:ext cx="2265000" cy="9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5"/>
          </p:nvPr>
        </p:nvSpPr>
        <p:spPr>
          <a:xfrm>
            <a:off x="6162949" y="3055075"/>
            <a:ext cx="2265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6"/>
          </p:nvPr>
        </p:nvSpPr>
        <p:spPr>
          <a:xfrm>
            <a:off x="6162951" y="3367275"/>
            <a:ext cx="2265000" cy="9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 idx="7" hasCustomPrompt="1"/>
          </p:nvPr>
        </p:nvSpPr>
        <p:spPr>
          <a:xfrm>
            <a:off x="1459750" y="1907400"/>
            <a:ext cx="777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 idx="8" hasCustomPrompt="1"/>
          </p:nvPr>
        </p:nvSpPr>
        <p:spPr>
          <a:xfrm>
            <a:off x="4183200" y="1907400"/>
            <a:ext cx="777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9" hasCustomPrompt="1"/>
          </p:nvPr>
        </p:nvSpPr>
        <p:spPr>
          <a:xfrm>
            <a:off x="6906650" y="1907400"/>
            <a:ext cx="777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6">
            <a:off x="0" y="4205402"/>
            <a:ext cx="1054041" cy="9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5575" y="4180015"/>
            <a:ext cx="1139409" cy="12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-10799994">
            <a:off x="8089954" y="1"/>
            <a:ext cx="1054041" cy="9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8328" y="158049"/>
            <a:ext cx="269547" cy="46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794494">
            <a:off x="8046350" y="-47057"/>
            <a:ext cx="493105" cy="31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54683" flipH="1">
            <a:off x="7129125" y="311594"/>
            <a:ext cx="493105" cy="314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44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9"/>
          <p:cNvPicPr preferRelativeResize="0"/>
          <p:nvPr/>
        </p:nvPicPr>
        <p:blipFill rotWithShape="1">
          <a:blip r:embed="rId3">
            <a:alphaModFix/>
          </a:blip>
          <a:srcRect l="1544" r="8648" b="75306"/>
          <a:stretch/>
        </p:blipFill>
        <p:spPr>
          <a:xfrm>
            <a:off x="0" y="4804824"/>
            <a:ext cx="9144000" cy="338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91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 rotWithShape="1">
          <a:blip r:embed="rId3">
            <a:alphaModFix/>
          </a:blip>
          <a:srcRect r="13517" b="60868"/>
          <a:stretch/>
        </p:blipFill>
        <p:spPr>
          <a:xfrm rot="-2" flipH="1">
            <a:off x="0" y="3771000"/>
            <a:ext cx="5014249" cy="136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0"/>
          <p:cNvPicPr preferRelativeResize="0"/>
          <p:nvPr/>
        </p:nvPicPr>
        <p:blipFill rotWithShape="1">
          <a:blip r:embed="rId3">
            <a:alphaModFix/>
          </a:blip>
          <a:srcRect r="13517" b="60868"/>
          <a:stretch/>
        </p:blipFill>
        <p:spPr>
          <a:xfrm rot="10799998" flipH="1">
            <a:off x="4129750" y="0"/>
            <a:ext cx="5014249" cy="136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75" y="3237024"/>
            <a:ext cx="402525" cy="3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1375" y="2116235"/>
            <a:ext cx="468018" cy="49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0125" y="4741415"/>
            <a:ext cx="284800" cy="3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2004" y="193359"/>
            <a:ext cx="468025" cy="49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72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922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44999-13B8-4E63-B173-1AEB64477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0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FD596-5933-4B87-B5FC-43E302E4F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0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412C-EB6D-4CC4-8B52-B7A6B6150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7BD-03A4-4F5E-A2B1-78FA24363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6F4-2A74-4659-95E5-F352280D4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4639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7E7BD-03A4-4F5E-A2B1-78FA24363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06F4-2A74-4659-95E5-F352280D4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7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1.wmf"/><Relationship Id="rId25" Type="http://schemas.openxmlformats.org/officeDocument/2006/relationships/image" Target="../media/image25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16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24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3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" Type="http://schemas.openxmlformats.org/officeDocument/2006/relationships/oleObject" Target="../embeddings/oleObject35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6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28" Type="http://schemas.openxmlformats.org/officeDocument/2006/relationships/image" Target="../media/image58.wmf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4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66.wmf"/><Relationship Id="rId26" Type="http://schemas.openxmlformats.org/officeDocument/2006/relationships/image" Target="../media/image70.wmf"/><Relationship Id="rId3" Type="http://schemas.openxmlformats.org/officeDocument/2006/relationships/oleObject" Target="../embeddings/oleObject48.bin"/><Relationship Id="rId21" Type="http://schemas.openxmlformats.org/officeDocument/2006/relationships/oleObject" Target="../embeddings/oleObject57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55.bin"/><Relationship Id="rId25" Type="http://schemas.openxmlformats.org/officeDocument/2006/relationships/oleObject" Target="../embeddings/oleObject59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29" Type="http://schemas.openxmlformats.org/officeDocument/2006/relationships/oleObject" Target="../embeddings/oleObject61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69.wmf"/><Relationship Id="rId32" Type="http://schemas.openxmlformats.org/officeDocument/2006/relationships/image" Target="../media/image73.wmf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28" Type="http://schemas.openxmlformats.org/officeDocument/2006/relationships/image" Target="../media/image71.wmf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56.bin"/><Relationship Id="rId31" Type="http://schemas.openxmlformats.org/officeDocument/2006/relationships/oleObject" Target="../embeddings/oleObject62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Relationship Id="rId27" Type="http://schemas.openxmlformats.org/officeDocument/2006/relationships/oleObject" Target="../embeddings/oleObject60.bin"/><Relationship Id="rId30" Type="http://schemas.openxmlformats.org/officeDocument/2006/relationships/image" Target="../media/image7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81.wmf"/><Relationship Id="rId3" Type="http://schemas.openxmlformats.org/officeDocument/2006/relationships/oleObject" Target="../embeddings/oleObject63.bin"/><Relationship Id="rId21" Type="http://schemas.openxmlformats.org/officeDocument/2006/relationships/oleObject" Target="../embeddings/oleObject72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71.bin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79.wmf"/><Relationship Id="rId22" Type="http://schemas.openxmlformats.org/officeDocument/2006/relationships/image" Target="../media/image83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8.bin"/><Relationship Id="rId18" Type="http://schemas.openxmlformats.org/officeDocument/2006/relationships/image" Target="../media/image91.wmf"/><Relationship Id="rId26" Type="http://schemas.openxmlformats.org/officeDocument/2006/relationships/image" Target="../media/image95.wmf"/><Relationship Id="rId39" Type="http://schemas.openxmlformats.org/officeDocument/2006/relationships/oleObject" Target="../embeddings/oleObject91.bin"/><Relationship Id="rId21" Type="http://schemas.openxmlformats.org/officeDocument/2006/relationships/oleObject" Target="../embeddings/oleObject82.bin"/><Relationship Id="rId34" Type="http://schemas.openxmlformats.org/officeDocument/2006/relationships/image" Target="../media/image99.wmf"/><Relationship Id="rId42" Type="http://schemas.openxmlformats.org/officeDocument/2006/relationships/image" Target="../media/image103.wmf"/><Relationship Id="rId47" Type="http://schemas.openxmlformats.org/officeDocument/2006/relationships/oleObject" Target="../embeddings/oleObject95.bin"/><Relationship Id="rId50" Type="http://schemas.openxmlformats.org/officeDocument/2006/relationships/image" Target="../media/image107.wmf"/><Relationship Id="rId55" Type="http://schemas.openxmlformats.org/officeDocument/2006/relationships/image" Target="../media/image109.wmf"/><Relationship Id="rId63" Type="http://schemas.openxmlformats.org/officeDocument/2006/relationships/image" Target="../media/image113.wmf"/><Relationship Id="rId68" Type="http://schemas.openxmlformats.org/officeDocument/2006/relationships/oleObject" Target="../embeddings/oleObject106.bin"/><Relationship Id="rId76" Type="http://schemas.openxmlformats.org/officeDocument/2006/relationships/oleObject" Target="../embeddings/oleObject110.bin"/><Relationship Id="rId7" Type="http://schemas.openxmlformats.org/officeDocument/2006/relationships/oleObject" Target="../embeddings/oleObject75.bin"/><Relationship Id="rId71" Type="http://schemas.openxmlformats.org/officeDocument/2006/relationships/image" Target="../media/image117.w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90.wmf"/><Relationship Id="rId29" Type="http://schemas.openxmlformats.org/officeDocument/2006/relationships/oleObject" Target="../embeddings/oleObject86.bin"/><Relationship Id="rId11" Type="http://schemas.openxmlformats.org/officeDocument/2006/relationships/oleObject" Target="../embeddings/oleObject77.bin"/><Relationship Id="rId24" Type="http://schemas.openxmlformats.org/officeDocument/2006/relationships/image" Target="../media/image94.wmf"/><Relationship Id="rId32" Type="http://schemas.openxmlformats.org/officeDocument/2006/relationships/image" Target="../media/image98.wmf"/><Relationship Id="rId37" Type="http://schemas.openxmlformats.org/officeDocument/2006/relationships/oleObject" Target="../embeddings/oleObject90.bin"/><Relationship Id="rId40" Type="http://schemas.openxmlformats.org/officeDocument/2006/relationships/image" Target="../media/image102.wmf"/><Relationship Id="rId45" Type="http://schemas.openxmlformats.org/officeDocument/2006/relationships/oleObject" Target="../embeddings/oleObject94.bin"/><Relationship Id="rId53" Type="http://schemas.openxmlformats.org/officeDocument/2006/relationships/oleObject" Target="../embeddings/oleObject98.bin"/><Relationship Id="rId58" Type="http://schemas.openxmlformats.org/officeDocument/2006/relationships/oleObject" Target="../embeddings/oleObject101.bin"/><Relationship Id="rId66" Type="http://schemas.openxmlformats.org/officeDocument/2006/relationships/oleObject" Target="../embeddings/oleObject105.bin"/><Relationship Id="rId74" Type="http://schemas.openxmlformats.org/officeDocument/2006/relationships/oleObject" Target="../embeddings/oleObject109.bin"/><Relationship Id="rId79" Type="http://schemas.openxmlformats.org/officeDocument/2006/relationships/image" Target="../media/image121.wmf"/><Relationship Id="rId5" Type="http://schemas.openxmlformats.org/officeDocument/2006/relationships/oleObject" Target="../embeddings/oleObject74.bin"/><Relationship Id="rId61" Type="http://schemas.openxmlformats.org/officeDocument/2006/relationships/image" Target="../media/image112.wmf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81.bin"/><Relationship Id="rId31" Type="http://schemas.openxmlformats.org/officeDocument/2006/relationships/oleObject" Target="../embeddings/oleObject87.bin"/><Relationship Id="rId44" Type="http://schemas.openxmlformats.org/officeDocument/2006/relationships/image" Target="../media/image104.wmf"/><Relationship Id="rId52" Type="http://schemas.openxmlformats.org/officeDocument/2006/relationships/image" Target="../media/image108.wmf"/><Relationship Id="rId60" Type="http://schemas.openxmlformats.org/officeDocument/2006/relationships/oleObject" Target="../embeddings/oleObject102.bin"/><Relationship Id="rId65" Type="http://schemas.openxmlformats.org/officeDocument/2006/relationships/image" Target="../media/image114.wmf"/><Relationship Id="rId73" Type="http://schemas.openxmlformats.org/officeDocument/2006/relationships/image" Target="../media/image118.wmf"/><Relationship Id="rId78" Type="http://schemas.openxmlformats.org/officeDocument/2006/relationships/oleObject" Target="../embeddings/oleObject111.bin"/><Relationship Id="rId81" Type="http://schemas.openxmlformats.org/officeDocument/2006/relationships/image" Target="../media/image122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89.wmf"/><Relationship Id="rId22" Type="http://schemas.openxmlformats.org/officeDocument/2006/relationships/image" Target="../media/image93.wmf"/><Relationship Id="rId27" Type="http://schemas.openxmlformats.org/officeDocument/2006/relationships/oleObject" Target="../embeddings/oleObject85.bin"/><Relationship Id="rId30" Type="http://schemas.openxmlformats.org/officeDocument/2006/relationships/image" Target="../media/image97.wmf"/><Relationship Id="rId35" Type="http://schemas.openxmlformats.org/officeDocument/2006/relationships/oleObject" Target="../embeddings/oleObject89.bin"/><Relationship Id="rId43" Type="http://schemas.openxmlformats.org/officeDocument/2006/relationships/oleObject" Target="../embeddings/oleObject93.bin"/><Relationship Id="rId48" Type="http://schemas.openxmlformats.org/officeDocument/2006/relationships/image" Target="../media/image106.wmf"/><Relationship Id="rId56" Type="http://schemas.openxmlformats.org/officeDocument/2006/relationships/oleObject" Target="../embeddings/oleObject100.bin"/><Relationship Id="rId64" Type="http://schemas.openxmlformats.org/officeDocument/2006/relationships/oleObject" Target="../embeddings/oleObject104.bin"/><Relationship Id="rId69" Type="http://schemas.openxmlformats.org/officeDocument/2006/relationships/image" Target="../media/image116.wmf"/><Relationship Id="rId77" Type="http://schemas.openxmlformats.org/officeDocument/2006/relationships/image" Target="../media/image120.wmf"/><Relationship Id="rId8" Type="http://schemas.openxmlformats.org/officeDocument/2006/relationships/image" Target="../media/image86.wmf"/><Relationship Id="rId51" Type="http://schemas.openxmlformats.org/officeDocument/2006/relationships/oleObject" Target="../embeddings/oleObject97.bin"/><Relationship Id="rId72" Type="http://schemas.openxmlformats.org/officeDocument/2006/relationships/oleObject" Target="../embeddings/oleObject108.bin"/><Relationship Id="rId80" Type="http://schemas.openxmlformats.org/officeDocument/2006/relationships/oleObject" Target="../embeddings/oleObject112.bin"/><Relationship Id="rId3" Type="http://schemas.openxmlformats.org/officeDocument/2006/relationships/oleObject" Target="../embeddings/oleObject73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80.bin"/><Relationship Id="rId25" Type="http://schemas.openxmlformats.org/officeDocument/2006/relationships/oleObject" Target="../embeddings/oleObject84.bin"/><Relationship Id="rId33" Type="http://schemas.openxmlformats.org/officeDocument/2006/relationships/oleObject" Target="../embeddings/oleObject88.bin"/><Relationship Id="rId38" Type="http://schemas.openxmlformats.org/officeDocument/2006/relationships/image" Target="../media/image101.wmf"/><Relationship Id="rId46" Type="http://schemas.openxmlformats.org/officeDocument/2006/relationships/image" Target="../media/image105.wmf"/><Relationship Id="rId59" Type="http://schemas.openxmlformats.org/officeDocument/2006/relationships/image" Target="../media/image111.wmf"/><Relationship Id="rId67" Type="http://schemas.openxmlformats.org/officeDocument/2006/relationships/image" Target="../media/image115.wmf"/><Relationship Id="rId20" Type="http://schemas.openxmlformats.org/officeDocument/2006/relationships/image" Target="../media/image92.wmf"/><Relationship Id="rId41" Type="http://schemas.openxmlformats.org/officeDocument/2006/relationships/oleObject" Target="../embeddings/oleObject92.bin"/><Relationship Id="rId54" Type="http://schemas.openxmlformats.org/officeDocument/2006/relationships/oleObject" Target="../embeddings/oleObject99.bin"/><Relationship Id="rId62" Type="http://schemas.openxmlformats.org/officeDocument/2006/relationships/oleObject" Target="../embeddings/oleObject103.bin"/><Relationship Id="rId70" Type="http://schemas.openxmlformats.org/officeDocument/2006/relationships/oleObject" Target="../embeddings/oleObject107.bin"/><Relationship Id="rId75" Type="http://schemas.openxmlformats.org/officeDocument/2006/relationships/image" Target="../media/image11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85.wmf"/><Relationship Id="rId15" Type="http://schemas.openxmlformats.org/officeDocument/2006/relationships/oleObject" Target="../embeddings/oleObject79.bin"/><Relationship Id="rId23" Type="http://schemas.openxmlformats.org/officeDocument/2006/relationships/oleObject" Target="../embeddings/oleObject83.bin"/><Relationship Id="rId28" Type="http://schemas.openxmlformats.org/officeDocument/2006/relationships/image" Target="../media/image96.wmf"/><Relationship Id="rId36" Type="http://schemas.openxmlformats.org/officeDocument/2006/relationships/image" Target="../media/image100.wmf"/><Relationship Id="rId49" Type="http://schemas.openxmlformats.org/officeDocument/2006/relationships/oleObject" Target="../embeddings/oleObject96.bin"/><Relationship Id="rId57" Type="http://schemas.openxmlformats.org/officeDocument/2006/relationships/image" Target="../media/image1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857250"/>
            <a:ext cx="8153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BÀI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 5 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: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LŨY</a:t>
            </a:r>
            <a:r>
              <a:rPr lang="en-US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THỪA</a:t>
            </a:r>
            <a:r>
              <a:rPr lang="en-US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CỦA</a:t>
            </a:r>
            <a:r>
              <a:rPr lang="en-US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MỘT</a:t>
            </a:r>
            <a:r>
              <a:rPr lang="en-US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SỐ</a:t>
            </a:r>
            <a:r>
              <a:rPr lang="en-US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HỮU</a:t>
            </a:r>
            <a:r>
              <a:rPr lang="en-US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TỈ</a:t>
            </a:r>
            <a:endParaRPr lang="en-US" sz="6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Mountains of Christmas"/>
            </a:endParaRPr>
          </a:p>
          <a:p>
            <a:pPr algn="ctr"/>
            <a:endParaRPr lang="en-US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9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38926" y="970358"/>
            <a:ext cx="8623300" cy="2028826"/>
            <a:chOff x="240" y="2064"/>
            <a:chExt cx="5432" cy="1704"/>
          </a:xfrm>
        </p:grpSpPr>
        <p:grpSp>
          <p:nvGrpSpPr>
            <p:cNvPr id="11274" name="Group 15"/>
            <p:cNvGrpSpPr>
              <a:grpSpLocks/>
            </p:cNvGrpSpPr>
            <p:nvPr/>
          </p:nvGrpSpPr>
          <p:grpSpPr bwMode="auto">
            <a:xfrm>
              <a:off x="240" y="2064"/>
              <a:ext cx="5280" cy="1704"/>
              <a:chOff x="288" y="2304"/>
              <a:chExt cx="5472" cy="1704"/>
            </a:xfrm>
          </p:grpSpPr>
          <p:sp>
            <p:nvSpPr>
              <p:cNvPr id="11279" name="Text Box 7"/>
              <p:cNvSpPr txBox="1">
                <a:spLocks noChangeArrowheads="1"/>
              </p:cNvSpPr>
              <p:nvPr/>
            </p:nvSpPr>
            <p:spPr bwMode="auto">
              <a:xfrm>
                <a:off x="288" y="2304"/>
                <a:ext cx="5472" cy="1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7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3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dirty="0" err="1">
                    <a:latin typeface="Times New Roman" pitchFamily="18" charset="0"/>
                  </a:rPr>
                  <a:t>Lũy</a:t>
                </a:r>
                <a:r>
                  <a:rPr lang="en-US" altLang="en-US" dirty="0">
                    <a:latin typeface="Times New Roman" pitchFamily="18" charset="0"/>
                  </a:rPr>
                  <a:t> </a:t>
                </a:r>
                <a:r>
                  <a:rPr lang="en-US" altLang="en-US" dirty="0" err="1">
                    <a:latin typeface="Times New Roman" pitchFamily="18" charset="0"/>
                  </a:rPr>
                  <a:t>thừa</a:t>
                </a:r>
                <a:r>
                  <a:rPr lang="en-US" altLang="en-US" dirty="0">
                    <a:latin typeface="Times New Roman" pitchFamily="18" charset="0"/>
                  </a:rPr>
                  <a:t> </a:t>
                </a:r>
                <a:r>
                  <a:rPr lang="en-US" altLang="en-US" dirty="0" err="1">
                    <a:latin typeface="Times New Roman" pitchFamily="18" charset="0"/>
                  </a:rPr>
                  <a:t>bậc</a:t>
                </a:r>
                <a:r>
                  <a:rPr lang="en-US" altLang="en-US" dirty="0">
                    <a:latin typeface="Times New Roman" pitchFamily="18" charset="0"/>
                  </a:rPr>
                  <a:t> n </a:t>
                </a:r>
                <a:r>
                  <a:rPr lang="en-US" altLang="en-US" dirty="0" err="1">
                    <a:latin typeface="Times New Roman" pitchFamily="18" charset="0"/>
                  </a:rPr>
                  <a:t>của</a:t>
                </a:r>
                <a:r>
                  <a:rPr lang="en-US" altLang="en-US" dirty="0">
                    <a:latin typeface="Times New Roman" pitchFamily="18" charset="0"/>
                  </a:rPr>
                  <a:t> </a:t>
                </a:r>
                <a:r>
                  <a:rPr lang="en-US" altLang="en-US" dirty="0" err="1">
                    <a:latin typeface="Times New Roman" pitchFamily="18" charset="0"/>
                  </a:rPr>
                  <a:t>số</a:t>
                </a:r>
                <a:r>
                  <a:rPr lang="en-US" altLang="en-US" dirty="0">
                    <a:latin typeface="Times New Roman" pitchFamily="18" charset="0"/>
                  </a:rPr>
                  <a:t> </a:t>
                </a:r>
                <a:r>
                  <a:rPr lang="en-US" altLang="en-US" dirty="0" err="1">
                    <a:latin typeface="Times New Roman" pitchFamily="18" charset="0"/>
                  </a:rPr>
                  <a:t>hữu</a:t>
                </a:r>
                <a:r>
                  <a:rPr lang="en-US" altLang="en-US" dirty="0">
                    <a:latin typeface="Times New Roman" pitchFamily="18" charset="0"/>
                  </a:rPr>
                  <a:t> </a:t>
                </a:r>
                <a:r>
                  <a:rPr lang="en-US" altLang="en-US" dirty="0" err="1">
                    <a:latin typeface="Times New Roman" pitchFamily="18" charset="0"/>
                  </a:rPr>
                  <a:t>tỉ</a:t>
                </a:r>
                <a:r>
                  <a:rPr lang="en-US" altLang="en-US" dirty="0">
                    <a:latin typeface="Times New Roman" pitchFamily="18" charset="0"/>
                  </a:rPr>
                  <a:t> x  </a:t>
                </a:r>
                <a:r>
                  <a:rPr lang="en-US" altLang="en-US" dirty="0" err="1">
                    <a:latin typeface="Times New Roman" pitchFamily="18" charset="0"/>
                  </a:rPr>
                  <a:t>kí</a:t>
                </a:r>
                <a:r>
                  <a:rPr lang="en-US" altLang="en-US" dirty="0">
                    <a:latin typeface="Times New Roman" pitchFamily="18" charset="0"/>
                  </a:rPr>
                  <a:t> </a:t>
                </a:r>
                <a:r>
                  <a:rPr lang="en-US" altLang="en-US" dirty="0" err="1">
                    <a:latin typeface="Times New Roman" pitchFamily="18" charset="0"/>
                  </a:rPr>
                  <a:t>hiệu</a:t>
                </a:r>
                <a:r>
                  <a:rPr lang="en-US" altLang="en-US" dirty="0">
                    <a:latin typeface="Times New Roman" pitchFamily="18" charset="0"/>
                  </a:rPr>
                  <a:t> </a:t>
                </a:r>
                <a:r>
                  <a:rPr lang="en-US" altLang="en-US" dirty="0" err="1">
                    <a:latin typeface="Times New Roman" pitchFamily="18" charset="0"/>
                  </a:rPr>
                  <a:t>x</a:t>
                </a:r>
                <a:r>
                  <a:rPr lang="en-US" altLang="en-US" baseline="30000" dirty="0" err="1">
                    <a:latin typeface="Times New Roman" pitchFamily="18" charset="0"/>
                  </a:rPr>
                  <a:t>n</a:t>
                </a:r>
                <a:r>
                  <a:rPr lang="en-US" altLang="en-US" baseline="30000" dirty="0">
                    <a:latin typeface="Times New Roman" pitchFamily="18" charset="0"/>
                  </a:rPr>
                  <a:t> </a:t>
                </a:r>
                <a:r>
                  <a:rPr lang="en-US" altLang="en-US" dirty="0">
                    <a:latin typeface="Times New Roman" pitchFamily="18" charset="0"/>
                  </a:rPr>
                  <a:t> </a:t>
                </a:r>
                <a:r>
                  <a:rPr lang="en-US" altLang="en-US" dirty="0" err="1">
                    <a:latin typeface="Times New Roman" pitchFamily="18" charset="0"/>
                  </a:rPr>
                  <a:t>là</a:t>
                </a:r>
                <a:r>
                  <a:rPr lang="en-US" altLang="en-US" dirty="0">
                    <a:latin typeface="Times New Roman" pitchFamily="18" charset="0"/>
                  </a:rPr>
                  <a:t> </a:t>
                </a:r>
                <a:r>
                  <a:rPr lang="en-US" altLang="en-US" dirty="0" err="1">
                    <a:latin typeface="Times New Roman" pitchFamily="18" charset="0"/>
                  </a:rPr>
                  <a:t>tích</a:t>
                </a:r>
                <a:r>
                  <a:rPr lang="en-US" altLang="en-US" dirty="0">
                    <a:latin typeface="Times New Roman" pitchFamily="18" charset="0"/>
                  </a:rPr>
                  <a:t> </a:t>
                </a:r>
                <a:r>
                  <a:rPr lang="en-US" altLang="en-US" dirty="0" err="1">
                    <a:latin typeface="Times New Roman" pitchFamily="18" charset="0"/>
                  </a:rPr>
                  <a:t>của</a:t>
                </a:r>
                <a:r>
                  <a:rPr lang="en-US" altLang="en-US" dirty="0">
                    <a:latin typeface="Times New Roman" pitchFamily="18" charset="0"/>
                  </a:rPr>
                  <a:t> n </a:t>
                </a:r>
                <a:r>
                  <a:rPr lang="en-US" altLang="en-US" dirty="0" err="1">
                    <a:latin typeface="Times New Roman" pitchFamily="18" charset="0"/>
                  </a:rPr>
                  <a:t>thừa</a:t>
                </a:r>
                <a:r>
                  <a:rPr lang="en-US" altLang="en-US" dirty="0">
                    <a:latin typeface="Times New Roman" pitchFamily="18" charset="0"/>
                  </a:rPr>
                  <a:t> </a:t>
                </a:r>
                <a:r>
                  <a:rPr lang="en-US" altLang="en-US" dirty="0" err="1">
                    <a:latin typeface="Times New Roman" pitchFamily="18" charset="0"/>
                  </a:rPr>
                  <a:t>số</a:t>
                </a:r>
                <a:r>
                  <a:rPr lang="en-US" altLang="en-US" dirty="0">
                    <a:latin typeface="Times New Roman" pitchFamily="18" charset="0"/>
                  </a:rPr>
                  <a:t> x (n </a:t>
                </a:r>
                <a:r>
                  <a:rPr lang="en-US" altLang="en-US" dirty="0" err="1">
                    <a:latin typeface="Times New Roman" pitchFamily="18" charset="0"/>
                  </a:rPr>
                  <a:t>là</a:t>
                </a:r>
                <a:r>
                  <a:rPr lang="en-US" altLang="en-US" dirty="0">
                    <a:latin typeface="Times New Roman" pitchFamily="18" charset="0"/>
                  </a:rPr>
                  <a:t> </a:t>
                </a:r>
                <a:r>
                  <a:rPr lang="en-US" altLang="en-US" dirty="0" err="1">
                    <a:latin typeface="Times New Roman" pitchFamily="18" charset="0"/>
                  </a:rPr>
                  <a:t>số</a:t>
                </a:r>
                <a:r>
                  <a:rPr lang="en-US" altLang="en-US" dirty="0">
                    <a:latin typeface="Times New Roman" pitchFamily="18" charset="0"/>
                  </a:rPr>
                  <a:t> </a:t>
                </a:r>
                <a:r>
                  <a:rPr lang="en-US" altLang="en-US" dirty="0" err="1">
                    <a:latin typeface="Times New Roman" pitchFamily="18" charset="0"/>
                  </a:rPr>
                  <a:t>tự</a:t>
                </a:r>
                <a:r>
                  <a:rPr lang="en-US" altLang="en-US" dirty="0">
                    <a:latin typeface="Times New Roman" pitchFamily="18" charset="0"/>
                  </a:rPr>
                  <a:t> </a:t>
                </a:r>
                <a:r>
                  <a:rPr lang="en-US" altLang="en-US" dirty="0" err="1">
                    <a:latin typeface="Times New Roman" pitchFamily="18" charset="0"/>
                  </a:rPr>
                  <a:t>nhiên</a:t>
                </a:r>
                <a:r>
                  <a:rPr lang="en-US" altLang="en-US" dirty="0">
                    <a:latin typeface="Times New Roman" pitchFamily="18" charset="0"/>
                  </a:rPr>
                  <a:t> </a:t>
                </a:r>
                <a:r>
                  <a:rPr lang="en-US" altLang="en-US" dirty="0" err="1">
                    <a:latin typeface="Times New Roman" pitchFamily="18" charset="0"/>
                  </a:rPr>
                  <a:t>lớn</a:t>
                </a:r>
                <a:r>
                  <a:rPr lang="en-US" altLang="en-US" dirty="0">
                    <a:latin typeface="Times New Roman" pitchFamily="18" charset="0"/>
                  </a:rPr>
                  <a:t> </a:t>
                </a:r>
                <a:r>
                  <a:rPr lang="en-US" altLang="en-US" dirty="0" err="1">
                    <a:latin typeface="Times New Roman" pitchFamily="18" charset="0"/>
                  </a:rPr>
                  <a:t>hơn</a:t>
                </a:r>
                <a:r>
                  <a:rPr lang="en-US" altLang="en-US" dirty="0">
                    <a:latin typeface="Times New Roman" pitchFamily="18" charset="0"/>
                  </a:rPr>
                  <a:t> 1)</a:t>
                </a:r>
                <a:r>
                  <a:rPr lang="en-US" altLang="en-US" sz="2400" dirty="0">
                    <a:latin typeface="Times New Roman" pitchFamily="18" charset="0"/>
                  </a:rPr>
                  <a:t> </a:t>
                </a:r>
                <a:r>
                  <a:rPr lang="en-US" altLang="en-US" dirty="0">
                    <a:latin typeface="Times New Roman" pitchFamily="18" charset="0"/>
                  </a:rPr>
                  <a:t>                               </a:t>
                </a:r>
                <a:r>
                  <a:rPr lang="en-US" altLang="en-US" dirty="0" err="1">
                    <a:latin typeface="Times New Roman" pitchFamily="18" charset="0"/>
                  </a:rPr>
                  <a:t>Công</a:t>
                </a:r>
                <a:r>
                  <a:rPr lang="en-US" altLang="en-US" dirty="0">
                    <a:latin typeface="Times New Roman" pitchFamily="18" charset="0"/>
                  </a:rPr>
                  <a:t> </a:t>
                </a:r>
                <a:r>
                  <a:rPr lang="en-US" altLang="en-US" dirty="0" err="1">
                    <a:latin typeface="Times New Roman" pitchFamily="18" charset="0"/>
                  </a:rPr>
                  <a:t>thức</a:t>
                </a:r>
                <a:r>
                  <a:rPr lang="en-US" altLang="en-US" dirty="0">
                    <a:latin typeface="Times New Roman" pitchFamily="18" charset="0"/>
                  </a:rPr>
                  <a:t>: </a:t>
                </a:r>
                <a:r>
                  <a:rPr lang="en-US" altLang="en-US" dirty="0" err="1">
                    <a:latin typeface="Times New Roman" pitchFamily="18" charset="0"/>
                  </a:rPr>
                  <a:t>x</a:t>
                </a:r>
                <a:r>
                  <a:rPr lang="en-US" altLang="en-US" baseline="30000" dirty="0" err="1">
                    <a:latin typeface="Times New Roman" pitchFamily="18" charset="0"/>
                  </a:rPr>
                  <a:t>n</a:t>
                </a:r>
                <a:r>
                  <a:rPr lang="en-US" altLang="en-US" baseline="18000" dirty="0">
                    <a:latin typeface="Times New Roman" pitchFamily="18" charset="0"/>
                  </a:rPr>
                  <a:t> </a:t>
                </a:r>
                <a:r>
                  <a:rPr lang="en-US" altLang="en-US" dirty="0">
                    <a:latin typeface="Times New Roman" pitchFamily="18" charset="0"/>
                  </a:rPr>
                  <a:t> = x . x. x…x</a:t>
                </a:r>
              </a:p>
            </p:txBody>
          </p:sp>
          <p:sp>
            <p:nvSpPr>
              <p:cNvPr id="11280" name="AutoShape 8"/>
              <p:cNvSpPr>
                <a:spLocks/>
              </p:cNvSpPr>
              <p:nvPr/>
            </p:nvSpPr>
            <p:spPr bwMode="auto">
              <a:xfrm rot="16200000">
                <a:off x="2568" y="3062"/>
                <a:ext cx="192" cy="1008"/>
              </a:xfrm>
              <a:prstGeom prst="leftBrace">
                <a:avLst>
                  <a:gd name="adj1" fmla="val 8541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1281" name="Text Box 9"/>
              <p:cNvSpPr txBox="1">
                <a:spLocks noChangeArrowheads="1"/>
              </p:cNvSpPr>
              <p:nvPr/>
            </p:nvSpPr>
            <p:spPr bwMode="auto">
              <a:xfrm>
                <a:off x="2251" y="3620"/>
                <a:ext cx="864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7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3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dirty="0">
                    <a:latin typeface="Times New Roman" pitchFamily="18" charset="0"/>
                  </a:rPr>
                  <a:t>n </a:t>
                </a:r>
                <a:r>
                  <a:rPr lang="en-US" altLang="en-US" sz="2400" dirty="0" err="1">
                    <a:latin typeface="Times New Roman" pitchFamily="18" charset="0"/>
                  </a:rPr>
                  <a:t>thừa</a:t>
                </a:r>
                <a:r>
                  <a:rPr lang="en-US" altLang="en-US" sz="2400" dirty="0">
                    <a:latin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</a:rPr>
                  <a:t>số</a:t>
                </a:r>
                <a:endParaRPr lang="en-US" altLang="en-US" sz="24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1275" name="Group 14"/>
            <p:cNvGrpSpPr>
              <a:grpSpLocks/>
            </p:cNvGrpSpPr>
            <p:nvPr/>
          </p:nvGrpSpPr>
          <p:grpSpPr bwMode="auto">
            <a:xfrm>
              <a:off x="3224" y="2976"/>
              <a:ext cx="2448" cy="388"/>
              <a:chOff x="392" y="4032"/>
              <a:chExt cx="2448" cy="388"/>
            </a:xfrm>
          </p:grpSpPr>
          <p:sp>
            <p:nvSpPr>
              <p:cNvPr id="11276" name="Text Box 10"/>
              <p:cNvSpPr txBox="1">
                <a:spLocks noChangeArrowheads="1"/>
              </p:cNvSpPr>
              <p:nvPr/>
            </p:nvSpPr>
            <p:spPr bwMode="auto">
              <a:xfrm>
                <a:off x="392" y="4032"/>
                <a:ext cx="244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7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3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dirty="0">
                    <a:latin typeface="Times New Roman" pitchFamily="18" charset="0"/>
                  </a:rPr>
                  <a:t>(</a:t>
                </a:r>
                <a:r>
                  <a:rPr lang="en-US" altLang="en-US" sz="2400" dirty="0" err="1">
                    <a:latin typeface="Times New Roman" pitchFamily="18" charset="0"/>
                  </a:rPr>
                  <a:t>với</a:t>
                </a:r>
                <a:r>
                  <a:rPr lang="en-US" altLang="en-US" sz="2400" dirty="0">
                    <a:latin typeface="Times New Roman" pitchFamily="18" charset="0"/>
                  </a:rPr>
                  <a:t> x       Q; n       </a:t>
                </a:r>
                <a:r>
                  <a:rPr lang="en-US" altLang="en-US" sz="2400" dirty="0" err="1">
                    <a:latin typeface="Times New Roman" pitchFamily="18" charset="0"/>
                  </a:rPr>
                  <a:t>N</a:t>
                </a:r>
                <a:r>
                  <a:rPr lang="en-US" altLang="en-US" sz="2400" dirty="0">
                    <a:latin typeface="Times New Roman" pitchFamily="18" charset="0"/>
                  </a:rPr>
                  <a:t>, n &gt; 1)</a:t>
                </a:r>
              </a:p>
            </p:txBody>
          </p:sp>
          <p:graphicFrame>
            <p:nvGraphicFramePr>
              <p:cNvPr id="11277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5286422"/>
                  </p:ext>
                </p:extLst>
              </p:nvPr>
            </p:nvGraphicFramePr>
            <p:xfrm>
              <a:off x="1016" y="4106"/>
              <a:ext cx="155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2" name="Equation" r:id="rId4" imgW="126835" imgH="152202" progId="Equation.DSMT4">
                      <p:embed/>
                    </p:oleObj>
                  </mc:Choice>
                  <mc:Fallback>
                    <p:oleObj name="Equation" r:id="rId4" imgW="126835" imgH="15220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6" y="4106"/>
                            <a:ext cx="155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78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8850577"/>
                  </p:ext>
                </p:extLst>
              </p:nvPr>
            </p:nvGraphicFramePr>
            <p:xfrm>
              <a:off x="1688" y="4130"/>
              <a:ext cx="124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3" name="Equation" r:id="rId6" imgW="126835" imgH="152202" progId="Equation.DSMT4">
                      <p:embed/>
                    </p:oleObj>
                  </mc:Choice>
                  <mc:Fallback>
                    <p:oleObj name="Equation" r:id="rId6" imgW="126835" imgH="15220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8" y="4130"/>
                            <a:ext cx="124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04800" y="4190422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gọi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là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gọi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là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</a:rPr>
              <a:t>mũ</a:t>
            </a:r>
            <a:endParaRPr lang="en-US" altLang="en-US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57200" y="3028950"/>
            <a:ext cx="5029200" cy="1323975"/>
            <a:chOff x="1912" y="2575"/>
            <a:chExt cx="3168" cy="1112"/>
          </a:xfrm>
        </p:grpSpPr>
        <p:sp>
          <p:nvSpPr>
            <p:cNvPr id="11272" name="Text Box 17"/>
            <p:cNvSpPr txBox="1">
              <a:spLocks noChangeArrowheads="1"/>
            </p:cNvSpPr>
            <p:nvPr/>
          </p:nvSpPr>
          <p:spPr bwMode="auto">
            <a:xfrm>
              <a:off x="1912" y="2575"/>
              <a:ext cx="3168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FF0066"/>
                  </a:solidFill>
                  <a:latin typeface="Times New Roman" pitchFamily="18" charset="0"/>
                </a:rPr>
                <a:t>Quy</a:t>
              </a:r>
              <a:r>
                <a:rPr lang="en-US" altLang="en-US" b="1" dirty="0">
                  <a:solidFill>
                    <a:srgbClr val="FF0066"/>
                  </a:solidFill>
                  <a:latin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66"/>
                  </a:solidFill>
                  <a:latin typeface="Times New Roman" pitchFamily="18" charset="0"/>
                </a:rPr>
                <a:t>ước</a:t>
              </a:r>
              <a:r>
                <a:rPr lang="en-US" altLang="en-US" b="1" dirty="0">
                  <a:solidFill>
                    <a:srgbClr val="FF0066"/>
                  </a:solidFill>
                  <a:latin typeface="Times New Roman" pitchFamily="18" charset="0"/>
                </a:rPr>
                <a:t>:</a:t>
              </a:r>
              <a:r>
                <a:rPr lang="en-US" altLang="en-US" b="1" dirty="0">
                  <a:latin typeface="Times New Roman" pitchFamily="18" charset="0"/>
                </a:rPr>
                <a:t>   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</a:rPr>
                <a:t>x </a:t>
              </a:r>
              <a:r>
                <a:rPr lang="en-US" altLang="en-US" b="1" baseline="30000" dirty="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</a:rPr>
                <a:t> = x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</a:rPr>
                <a:t>	</a:t>
              </a:r>
              <a:r>
                <a:rPr lang="en-US" altLang="en-US" b="1" dirty="0">
                  <a:latin typeface="Times New Roman" pitchFamily="18" charset="0"/>
                </a:rPr>
                <a:t>          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</a:rPr>
                <a:t>x </a:t>
              </a:r>
              <a:r>
                <a:rPr lang="en-US" altLang="en-US" b="1" baseline="30000" dirty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</a:rPr>
                <a:t> = 1   (x        0)</a:t>
              </a:r>
            </a:p>
          </p:txBody>
        </p:sp>
        <p:graphicFrame>
          <p:nvGraphicFramePr>
            <p:cNvPr id="11273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9028398"/>
                </p:ext>
              </p:extLst>
            </p:nvPr>
          </p:nvGraphicFramePr>
          <p:xfrm>
            <a:off x="4352" y="3311"/>
            <a:ext cx="34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" name="Equation" r:id="rId8" imgW="177480" imgH="177480" progId="Equation.DSMT4">
                    <p:embed/>
                  </p:oleObj>
                </mc:Choice>
                <mc:Fallback>
                  <p:oleObj name="Equation" r:id="rId8" imgW="1774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2" y="3311"/>
                          <a:ext cx="346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13855" y="1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304800" y="228600"/>
            <a:ext cx="838200" cy="571500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457200" y="271976"/>
            <a:ext cx="228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1: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Tính</a:t>
            </a:r>
            <a:r>
              <a:rPr lang="en-US" altLang="en-US" sz="3600" dirty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788758"/>
              </p:ext>
            </p:extLst>
          </p:nvPr>
        </p:nvGraphicFramePr>
        <p:xfrm>
          <a:off x="4756150" y="1774031"/>
          <a:ext cx="1905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" name="Equation" r:id="rId4" imgW="190440" imgH="330120" progId="Equation.DSMT4">
                  <p:embed/>
                </p:oleObj>
              </mc:Choice>
              <mc:Fallback>
                <p:oleObj name="Equation" r:id="rId4" imgW="1904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6150" y="1774031"/>
                        <a:ext cx="19050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538925"/>
              </p:ext>
            </p:extLst>
          </p:nvPr>
        </p:nvGraphicFramePr>
        <p:xfrm>
          <a:off x="2280227" y="36368"/>
          <a:ext cx="5499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" name="Equation" r:id="rId6" imgW="5499000" imgH="1269720" progId="Equation.DSMT4">
                  <p:embed/>
                </p:oleObj>
              </mc:Choice>
              <mc:Fallback>
                <p:oleObj name="Equation" r:id="rId6" imgW="549900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0227" y="36368"/>
                        <a:ext cx="54991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574247"/>
              </p:ext>
            </p:extLst>
          </p:nvPr>
        </p:nvGraphicFramePr>
        <p:xfrm>
          <a:off x="381000" y="1047752"/>
          <a:ext cx="1562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" name="Equation" r:id="rId8" imgW="1562040" imgH="1269720" progId="Equation.DSMT4">
                  <p:embed/>
                </p:oleObj>
              </mc:Choice>
              <mc:Fallback>
                <p:oleObj name="Equation" r:id="rId8" imgW="156204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1047752"/>
                        <a:ext cx="15621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109019"/>
              </p:ext>
            </p:extLst>
          </p:nvPr>
        </p:nvGraphicFramePr>
        <p:xfrm>
          <a:off x="2038927" y="1123952"/>
          <a:ext cx="2159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" name="Equation" r:id="rId10" imgW="2158920" imgH="1168200" progId="Equation.DSMT4">
                  <p:embed/>
                </p:oleObj>
              </mc:Choice>
              <mc:Fallback>
                <p:oleObj name="Equation" r:id="rId10" imgW="2158920" imgH="1168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927" y="1123952"/>
                        <a:ext cx="21590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448504"/>
              </p:ext>
            </p:extLst>
          </p:nvPr>
        </p:nvGraphicFramePr>
        <p:xfrm>
          <a:off x="4343400" y="1143000"/>
          <a:ext cx="863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" name="Equation" r:id="rId12" imgW="863280" imgH="1066680" progId="Equation.DSMT4">
                  <p:embed/>
                </p:oleObj>
              </mc:Choice>
              <mc:Fallback>
                <p:oleObj name="Equation" r:id="rId12" imgW="86328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43400" y="1143000"/>
                        <a:ext cx="863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555267"/>
              </p:ext>
            </p:extLst>
          </p:nvPr>
        </p:nvGraphicFramePr>
        <p:xfrm>
          <a:off x="381000" y="2086842"/>
          <a:ext cx="1549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" name="Equation" r:id="rId14" imgW="1549080" imgH="1269720" progId="Equation.DSMT4">
                  <p:embed/>
                </p:oleObj>
              </mc:Choice>
              <mc:Fallback>
                <p:oleObj name="Equation" r:id="rId14" imgW="154908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1000" y="2086842"/>
                        <a:ext cx="15494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702500"/>
              </p:ext>
            </p:extLst>
          </p:nvPr>
        </p:nvGraphicFramePr>
        <p:xfrm>
          <a:off x="2057400" y="2228851"/>
          <a:ext cx="723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" name="Equation" r:id="rId16" imgW="723600" imgH="1066680" progId="Equation.DSMT4">
                  <p:embed/>
                </p:oleObj>
              </mc:Choice>
              <mc:Fallback>
                <p:oleObj name="Equation" r:id="rId16" imgW="72360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57400" y="2228851"/>
                        <a:ext cx="7239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197200"/>
              </p:ext>
            </p:extLst>
          </p:nvPr>
        </p:nvGraphicFramePr>
        <p:xfrm>
          <a:off x="381000" y="3486150"/>
          <a:ext cx="1714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" name="Equation" r:id="rId18" imgW="1714320" imgH="571320" progId="Equation.DSMT4">
                  <p:embed/>
                </p:oleObj>
              </mc:Choice>
              <mc:Fallback>
                <p:oleObj name="Equation" r:id="rId18" imgW="17143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1000" y="3486150"/>
                        <a:ext cx="171450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63641"/>
              </p:ext>
            </p:extLst>
          </p:nvPr>
        </p:nvGraphicFramePr>
        <p:xfrm>
          <a:off x="558800" y="4400550"/>
          <a:ext cx="1168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" name="Equation" r:id="rId20" imgW="1168200" imgH="558720" progId="Equation.DSMT4">
                  <p:embed/>
                </p:oleObj>
              </mc:Choice>
              <mc:Fallback>
                <p:oleObj name="Equation" r:id="rId20" imgW="11682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8800" y="4400550"/>
                        <a:ext cx="1168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175946"/>
              </p:ext>
            </p:extLst>
          </p:nvPr>
        </p:nvGraphicFramePr>
        <p:xfrm>
          <a:off x="1981200" y="4514850"/>
          <a:ext cx="1651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" name="Equation" r:id="rId22" imgW="164880" imgH="368280" progId="Equation.DSMT4">
                  <p:embed/>
                </p:oleObj>
              </mc:Choice>
              <mc:Fallback>
                <p:oleObj name="Equation" r:id="rId22" imgW="164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981200" y="4514850"/>
                        <a:ext cx="165100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437737"/>
              </p:ext>
            </p:extLst>
          </p:nvPr>
        </p:nvGraphicFramePr>
        <p:xfrm>
          <a:off x="2209800" y="3257550"/>
          <a:ext cx="1219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" name="Equation" r:id="rId24" imgW="1218960" imgH="1269720" progId="Equation.DSMT4">
                  <p:embed/>
                </p:oleObj>
              </mc:Choice>
              <mc:Fallback>
                <p:oleObj name="Equation" r:id="rId24" imgW="1218960" imgH="12697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57550"/>
                        <a:ext cx="12192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39825"/>
              </p:ext>
            </p:extLst>
          </p:nvPr>
        </p:nvGraphicFramePr>
        <p:xfrm>
          <a:off x="3505200" y="3371850"/>
          <a:ext cx="901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" name="Equation" r:id="rId26" imgW="901440" imgH="1066680" progId="Equation.DSMT4">
                  <p:embed/>
                </p:oleObj>
              </mc:Choice>
              <mc:Fallback>
                <p:oleObj name="Equation" r:id="rId26" imgW="901440" imgH="10666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371850"/>
                        <a:ext cx="9017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678302"/>
              </p:ext>
            </p:extLst>
          </p:nvPr>
        </p:nvGraphicFramePr>
        <p:xfrm>
          <a:off x="4394200" y="1771650"/>
          <a:ext cx="914400" cy="308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" name="Equation" r:id="rId28" imgW="914400" imgH="410400" progId="Equation.DSMT4">
                  <p:embed/>
                </p:oleObj>
              </mc:Choice>
              <mc:Fallback>
                <p:oleObj name="Equation" r:id="rId28" imgW="914400" imgH="41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394200" y="1771650"/>
                        <a:ext cx="914400" cy="308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83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04800" y="1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u="sng" dirty="0">
                <a:latin typeface="Times New Roman" pitchFamily="18" charset="0"/>
              </a:rPr>
              <a:t>2) </a:t>
            </a:r>
            <a:r>
              <a:rPr lang="en-US" altLang="en-US" sz="3600" b="1" i="1" u="sng" dirty="0" err="1">
                <a:latin typeface="Times New Roman" pitchFamily="18" charset="0"/>
              </a:rPr>
              <a:t>Tích</a:t>
            </a:r>
            <a:r>
              <a:rPr lang="en-US" altLang="en-US" sz="3600" b="1" i="1" u="sng" dirty="0">
                <a:latin typeface="Times New Roman" pitchFamily="18" charset="0"/>
              </a:rPr>
              <a:t> </a:t>
            </a:r>
            <a:r>
              <a:rPr lang="en-US" altLang="en-US" sz="3600" b="1" i="1" u="sng" dirty="0" err="1">
                <a:latin typeface="Times New Roman" pitchFamily="18" charset="0"/>
              </a:rPr>
              <a:t>và</a:t>
            </a:r>
            <a:r>
              <a:rPr lang="en-US" altLang="en-US" sz="3600" b="1" i="1" u="sng" dirty="0">
                <a:latin typeface="Times New Roman" pitchFamily="18" charset="0"/>
              </a:rPr>
              <a:t> </a:t>
            </a:r>
            <a:r>
              <a:rPr lang="en-US" altLang="en-US" sz="3600" b="1" i="1" u="sng" dirty="0" err="1">
                <a:latin typeface="Times New Roman" pitchFamily="18" charset="0"/>
              </a:rPr>
              <a:t>thương</a:t>
            </a:r>
            <a:r>
              <a:rPr lang="en-US" altLang="en-US" sz="3600" b="1" i="1" u="sng" dirty="0">
                <a:latin typeface="Times New Roman" pitchFamily="18" charset="0"/>
              </a:rPr>
              <a:t> </a:t>
            </a:r>
            <a:r>
              <a:rPr lang="en-US" altLang="en-US" sz="3600" b="1" i="1" u="sng" dirty="0" err="1">
                <a:latin typeface="Times New Roman" pitchFamily="18" charset="0"/>
              </a:rPr>
              <a:t>hai</a:t>
            </a:r>
            <a:r>
              <a:rPr lang="en-US" altLang="en-US" sz="3600" b="1" i="1" u="sng" dirty="0">
                <a:latin typeface="Times New Roman" pitchFamily="18" charset="0"/>
              </a:rPr>
              <a:t> </a:t>
            </a:r>
            <a:r>
              <a:rPr lang="en-US" altLang="en-US" sz="3600" b="1" i="1" u="sng" dirty="0" err="1">
                <a:latin typeface="Times New Roman" pitchFamily="18" charset="0"/>
              </a:rPr>
              <a:t>lũy</a:t>
            </a:r>
            <a:r>
              <a:rPr lang="en-US" altLang="en-US" sz="3600" b="1" i="1" u="sng" dirty="0">
                <a:latin typeface="Times New Roman" pitchFamily="18" charset="0"/>
              </a:rPr>
              <a:t> </a:t>
            </a:r>
            <a:r>
              <a:rPr lang="en-US" altLang="en-US" sz="3600" b="1" i="1" u="sng" dirty="0" err="1">
                <a:latin typeface="Times New Roman" pitchFamily="18" charset="0"/>
              </a:rPr>
              <a:t>thừa</a:t>
            </a:r>
            <a:r>
              <a:rPr lang="en-US" altLang="en-US" sz="3600" b="1" i="1" u="sng" dirty="0">
                <a:latin typeface="Times New Roman" pitchFamily="18" charset="0"/>
              </a:rPr>
              <a:t> </a:t>
            </a:r>
            <a:r>
              <a:rPr lang="en-US" altLang="en-US" sz="3600" b="1" i="1" u="sng" dirty="0" err="1">
                <a:latin typeface="Times New Roman" pitchFamily="18" charset="0"/>
              </a:rPr>
              <a:t>cùng</a:t>
            </a:r>
            <a:r>
              <a:rPr lang="en-US" altLang="en-US" sz="3600" b="1" i="1" u="sng" dirty="0">
                <a:latin typeface="Times New Roman" pitchFamily="18" charset="0"/>
              </a:rPr>
              <a:t> </a:t>
            </a:r>
            <a:r>
              <a:rPr lang="en-US" altLang="en-US" sz="3600" b="1" i="1" u="sng" dirty="0" err="1">
                <a:latin typeface="Times New Roman" pitchFamily="18" charset="0"/>
              </a:rPr>
              <a:t>cơ</a:t>
            </a:r>
            <a:r>
              <a:rPr lang="en-US" altLang="en-US" sz="3600" b="1" i="1" u="sng" dirty="0">
                <a:latin typeface="Times New Roman" pitchFamily="18" charset="0"/>
              </a:rPr>
              <a:t> </a:t>
            </a:r>
            <a:r>
              <a:rPr lang="en-US" altLang="en-US" sz="3600" b="1" i="1" u="sng" dirty="0" err="1" smtClean="0">
                <a:latin typeface="Times New Roman" pitchFamily="18" charset="0"/>
              </a:rPr>
              <a:t>số</a:t>
            </a:r>
            <a:endParaRPr lang="en-US" altLang="en-US" sz="3600" b="1" i="1" u="sng" dirty="0">
              <a:latin typeface="Times New Roman" pitchFamily="18" charset="0"/>
            </a:endParaRPr>
          </a:p>
        </p:txBody>
      </p:sp>
      <p:sp>
        <p:nvSpPr>
          <p:cNvPr id="15372" name="Text Box 9"/>
          <p:cNvSpPr txBox="1">
            <a:spLocks noChangeArrowheads="1"/>
          </p:cNvSpPr>
          <p:nvPr/>
        </p:nvSpPr>
        <p:spPr bwMode="auto">
          <a:xfrm>
            <a:off x="533400" y="514351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600" dirty="0">
              <a:latin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18129"/>
              </p:ext>
            </p:extLst>
          </p:nvPr>
        </p:nvGraphicFramePr>
        <p:xfrm>
          <a:off x="1600200" y="969171"/>
          <a:ext cx="2463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9" name="Equation" r:id="rId4" imgW="2463480" imgH="520560" progId="Equation.DSMT4">
                  <p:embed/>
                </p:oleObj>
              </mc:Choice>
              <mc:Fallback>
                <p:oleObj name="Equation" r:id="rId4" imgW="24634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969171"/>
                        <a:ext cx="246380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745268"/>
              </p:ext>
            </p:extLst>
          </p:nvPr>
        </p:nvGraphicFramePr>
        <p:xfrm>
          <a:off x="1593850" y="1562100"/>
          <a:ext cx="53721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0" name="Equation" r:id="rId6" imgW="5371920" imgH="622080" progId="Equation.DSMT4">
                  <p:embed/>
                </p:oleObj>
              </mc:Choice>
              <mc:Fallback>
                <p:oleObj name="Equation" r:id="rId6" imgW="5371920" imgH="622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562100"/>
                        <a:ext cx="53721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498764" y="2308594"/>
            <a:ext cx="838200" cy="66191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?</a:t>
            </a:r>
            <a:r>
              <a:rPr lang="en-US" altLang="en-US" sz="4000" b="1" dirty="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en-US" sz="4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1209" y="232418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678515"/>
              </p:ext>
            </p:extLst>
          </p:nvPr>
        </p:nvGraphicFramePr>
        <p:xfrm>
          <a:off x="481446" y="2970512"/>
          <a:ext cx="2425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" name="Equation" r:id="rId8" imgW="2425680" imgH="1269720" progId="Equation.DSMT4">
                  <p:embed/>
                </p:oleObj>
              </mc:Choice>
              <mc:Fallback>
                <p:oleObj name="Equation" r:id="rId8" imgW="242568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1446" y="2970512"/>
                        <a:ext cx="24257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671513"/>
              </p:ext>
            </p:extLst>
          </p:nvPr>
        </p:nvGraphicFramePr>
        <p:xfrm>
          <a:off x="3373438" y="2882504"/>
          <a:ext cx="1231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" name="Equation" r:id="rId10" imgW="1231560" imgH="1269720" progId="Equation.DSMT4">
                  <p:embed/>
                </p:oleObj>
              </mc:Choice>
              <mc:Fallback>
                <p:oleObj name="Equation" r:id="rId10" imgW="123156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3438" y="2882504"/>
                        <a:ext cx="12319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747946"/>
              </p:ext>
            </p:extLst>
          </p:nvPr>
        </p:nvGraphicFramePr>
        <p:xfrm>
          <a:off x="2819400" y="2958833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" name="Equation" r:id="rId12" imgW="139680" imgH="304560" progId="Equation.DSMT4">
                  <p:embed/>
                </p:oleObj>
              </mc:Choice>
              <mc:Fallback>
                <p:oleObj name="Equation" r:id="rId12" imgW="1396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19400" y="2958833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60872"/>
              </p:ext>
            </p:extLst>
          </p:nvPr>
        </p:nvGraphicFramePr>
        <p:xfrm>
          <a:off x="4675909" y="2971800"/>
          <a:ext cx="673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4" name="Equation" r:id="rId14" imgW="672840" imgH="1066680" progId="Equation.DSMT4">
                  <p:embed/>
                </p:oleObj>
              </mc:Choice>
              <mc:Fallback>
                <p:oleObj name="Equation" r:id="rId14" imgW="67284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75909" y="2971800"/>
                        <a:ext cx="6731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413405"/>
              </p:ext>
            </p:extLst>
          </p:nvPr>
        </p:nvGraphicFramePr>
        <p:xfrm>
          <a:off x="685800" y="4171950"/>
          <a:ext cx="3454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5" name="Equation" r:id="rId16" imgW="3454200" imgH="571320" progId="Equation.DSMT4">
                  <p:embed/>
                </p:oleObj>
              </mc:Choice>
              <mc:Fallback>
                <p:oleObj name="Equation" r:id="rId16" imgW="34542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5800" y="4171950"/>
                        <a:ext cx="345440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891437"/>
              </p:ext>
            </p:extLst>
          </p:nvPr>
        </p:nvGraphicFramePr>
        <p:xfrm>
          <a:off x="4191000" y="4171950"/>
          <a:ext cx="16891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" name="Equation" r:id="rId18" imgW="1688760" imgH="571320" progId="Equation.DSMT4">
                  <p:embed/>
                </p:oleObj>
              </mc:Choice>
              <mc:Fallback>
                <p:oleObj name="Equation" r:id="rId18" imgW="16887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91000" y="4171950"/>
                        <a:ext cx="168910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490887"/>
              </p:ext>
            </p:extLst>
          </p:nvPr>
        </p:nvGraphicFramePr>
        <p:xfrm>
          <a:off x="5943600" y="3886200"/>
          <a:ext cx="1587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" name="Equation" r:id="rId20" imgW="1587240" imgH="1269720" progId="Equation.DSMT4">
                  <p:embed/>
                </p:oleObj>
              </mc:Choice>
              <mc:Fallback>
                <p:oleObj name="Equation" r:id="rId20" imgW="158724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43600" y="3886200"/>
                        <a:ext cx="15875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29807"/>
              </p:ext>
            </p:extLst>
          </p:nvPr>
        </p:nvGraphicFramePr>
        <p:xfrm>
          <a:off x="7539759" y="4000500"/>
          <a:ext cx="9017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8" name="Equation" r:id="rId22" imgW="901440" imgH="1054080" progId="Equation.DSMT4">
                  <p:embed/>
                </p:oleObj>
              </mc:Choice>
              <mc:Fallback>
                <p:oleObj name="Equation" r:id="rId22" imgW="90144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539759" y="4000500"/>
                        <a:ext cx="90170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22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81000" y="171450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u="sng" dirty="0"/>
              <a:t>3) </a:t>
            </a:r>
            <a:r>
              <a:rPr lang="en-US" altLang="en-US" sz="3600" b="1" u="sng" dirty="0" err="1"/>
              <a:t>Lũy</a:t>
            </a:r>
            <a:r>
              <a:rPr lang="en-US" altLang="en-US" sz="3600" b="1" u="sng" dirty="0"/>
              <a:t> </a:t>
            </a:r>
            <a:r>
              <a:rPr lang="en-US" altLang="en-US" sz="3600" b="1" u="sng" dirty="0" err="1"/>
              <a:t>thừa</a:t>
            </a:r>
            <a:r>
              <a:rPr lang="en-US" altLang="en-US" sz="3600" b="1" u="sng" dirty="0"/>
              <a:t> </a:t>
            </a:r>
            <a:r>
              <a:rPr lang="en-US" altLang="en-US" sz="3600" b="1" u="sng" dirty="0" err="1"/>
              <a:t>của</a:t>
            </a:r>
            <a:r>
              <a:rPr lang="en-US" altLang="en-US" sz="3600" b="1" u="sng" dirty="0"/>
              <a:t> </a:t>
            </a:r>
            <a:r>
              <a:rPr lang="en-US" altLang="en-US" sz="3600" b="1" u="sng" dirty="0" err="1" smtClean="0"/>
              <a:t>lũy</a:t>
            </a:r>
            <a:r>
              <a:rPr lang="en-US" altLang="en-US" sz="3600" b="1" u="sng" dirty="0" smtClean="0"/>
              <a:t> </a:t>
            </a:r>
            <a:r>
              <a:rPr lang="en-US" altLang="en-US" sz="3600" b="1" u="sng" dirty="0" err="1"/>
              <a:t>thừa</a:t>
            </a:r>
            <a:r>
              <a:rPr lang="en-US" altLang="en-US" sz="3600" b="1" u="sng" dirty="0"/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2840" y="1543050"/>
            <a:ext cx="7669161" cy="703481"/>
            <a:chOff x="228600" y="762000"/>
            <a:chExt cx="2286000" cy="937975"/>
          </a:xfrm>
        </p:grpSpPr>
        <p:sp>
          <p:nvSpPr>
            <p:cNvPr id="10" name="Rectangle 9"/>
            <p:cNvSpPr/>
            <p:nvPr/>
          </p:nvSpPr>
          <p:spPr bwMode="auto">
            <a:xfrm>
              <a:off x="228600" y="762000"/>
              <a:ext cx="219075" cy="762000"/>
            </a:xfrm>
            <a:prstGeom prst="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419" name="Text Box 13"/>
            <p:cNvSpPr txBox="1">
              <a:spLocks noChangeArrowheads="1"/>
            </p:cNvSpPr>
            <p:nvPr/>
          </p:nvSpPr>
          <p:spPr bwMode="auto">
            <a:xfrm>
              <a:off x="228600" y="838200"/>
              <a:ext cx="2286000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FFFF00"/>
                  </a:solidFill>
                </a:rPr>
                <a:t>?3:</a:t>
              </a:r>
              <a:r>
                <a:rPr lang="en-US" alt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3600" dirty="0" err="1" smtClean="0"/>
                <a:t>Điền</a:t>
              </a:r>
              <a:r>
                <a:rPr lang="en-US" altLang="en-US" sz="3600" dirty="0" smtClean="0"/>
                <a:t> </a:t>
              </a:r>
              <a:r>
                <a:rPr lang="en-US" altLang="en-US" sz="3600" dirty="0" err="1" smtClean="0"/>
                <a:t>số</a:t>
              </a:r>
              <a:r>
                <a:rPr lang="en-US" altLang="en-US" sz="3600" dirty="0" smtClean="0"/>
                <a:t> </a:t>
              </a:r>
              <a:r>
                <a:rPr lang="en-US" altLang="en-US" sz="3600" dirty="0" err="1" smtClean="0"/>
                <a:t>thích</a:t>
              </a:r>
              <a:r>
                <a:rPr lang="en-US" altLang="en-US" sz="3600" dirty="0" smtClean="0"/>
                <a:t> </a:t>
              </a:r>
              <a:r>
                <a:rPr lang="en-US" altLang="en-US" sz="3600" dirty="0" err="1" smtClean="0"/>
                <a:t>hợp</a:t>
              </a:r>
              <a:r>
                <a:rPr lang="en-US" altLang="en-US" sz="3600" dirty="0" smtClean="0"/>
                <a:t> </a:t>
              </a:r>
              <a:r>
                <a:rPr lang="en-US" altLang="en-US" sz="3600" dirty="0" err="1" smtClean="0"/>
                <a:t>vào</a:t>
              </a:r>
              <a:r>
                <a:rPr lang="en-US" altLang="en-US" sz="3600" dirty="0" smtClean="0"/>
                <a:t> ô </a:t>
              </a:r>
              <a:r>
                <a:rPr lang="en-US" altLang="en-US" sz="3600" dirty="0" err="1" smtClean="0"/>
                <a:t>trống</a:t>
              </a:r>
              <a:r>
                <a:rPr lang="en-US" altLang="en-US" sz="3600" dirty="0" smtClean="0"/>
                <a:t> </a:t>
              </a:r>
              <a:endParaRPr lang="en-US" altLang="en-US" sz="3600" dirty="0"/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09286"/>
              </p:ext>
            </p:extLst>
          </p:nvPr>
        </p:nvGraphicFramePr>
        <p:xfrm>
          <a:off x="3536950" y="971550"/>
          <a:ext cx="1092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7" name="Equation" r:id="rId4" imgW="1091880" imgH="622080" progId="Equation.DSMT4">
                  <p:embed/>
                </p:oleObj>
              </mc:Choice>
              <mc:Fallback>
                <p:oleObj name="Equation" r:id="rId4" imgW="10918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6950" y="971550"/>
                        <a:ext cx="10922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774380"/>
              </p:ext>
            </p:extLst>
          </p:nvPr>
        </p:nvGraphicFramePr>
        <p:xfrm>
          <a:off x="4724400" y="1028700"/>
          <a:ext cx="1155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" name="Equation" r:id="rId6" imgW="1155600" imgH="520560" progId="Equation.DSMT4">
                  <p:embed/>
                </p:oleObj>
              </mc:Choice>
              <mc:Fallback>
                <p:oleObj name="Equation" r:id="rId6" imgW="1155600" imgH="520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028700"/>
                        <a:ext cx="11557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53911"/>
              </p:ext>
            </p:extLst>
          </p:nvPr>
        </p:nvGraphicFramePr>
        <p:xfrm>
          <a:off x="508000" y="2400300"/>
          <a:ext cx="3810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" name="Equation" r:id="rId8" imgW="3809880" imgH="1523880" progId="Equation.DSMT4">
                  <p:embed/>
                </p:oleObj>
              </mc:Choice>
              <mc:Fallback>
                <p:oleObj name="Equation" r:id="rId8" imgW="3809880" imgH="1523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2400300"/>
                        <a:ext cx="38100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405001"/>
              </p:ext>
            </p:extLst>
          </p:nvPr>
        </p:nvGraphicFramePr>
        <p:xfrm>
          <a:off x="4343400" y="2465822"/>
          <a:ext cx="2667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Equation" r:id="rId10" imgW="266400" imgH="241200" progId="Equation.DSMT4">
                  <p:embed/>
                </p:oleObj>
              </mc:Choice>
              <mc:Fallback>
                <p:oleObj name="Equation" r:id="rId10" imgW="266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43400" y="2465822"/>
                        <a:ext cx="2667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581959"/>
              </p:ext>
            </p:extLst>
          </p:nvPr>
        </p:nvGraphicFramePr>
        <p:xfrm>
          <a:off x="4368800" y="2465822"/>
          <a:ext cx="2413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Equation" r:id="rId12" imgW="241200" imgH="330120" progId="Equation.DSMT4">
                  <p:embed/>
                </p:oleObj>
              </mc:Choice>
              <mc:Fallback>
                <p:oleObj name="Equation" r:id="rId12" imgW="2412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68800" y="2465822"/>
                        <a:ext cx="24130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567818"/>
              </p:ext>
            </p:extLst>
          </p:nvPr>
        </p:nvGraphicFramePr>
        <p:xfrm>
          <a:off x="603250" y="3886200"/>
          <a:ext cx="3556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2" name="Equation" r:id="rId14" imgW="3555720" imgH="952200" progId="Equation.DSMT4">
                  <p:embed/>
                </p:oleObj>
              </mc:Choice>
              <mc:Fallback>
                <p:oleObj name="Equation" r:id="rId14" imgW="355572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3250" y="3886200"/>
                        <a:ext cx="35560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016547"/>
              </p:ext>
            </p:extLst>
          </p:nvPr>
        </p:nvGraphicFramePr>
        <p:xfrm>
          <a:off x="4114800" y="3943350"/>
          <a:ext cx="2413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Equation" r:id="rId16" imgW="241200" imgH="330120" progId="Equation.DSMT4">
                  <p:embed/>
                </p:oleObj>
              </mc:Choice>
              <mc:Fallback>
                <p:oleObj name="Equation" r:id="rId16" imgW="241200" imgH="330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943350"/>
                        <a:ext cx="2413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253221"/>
              </p:ext>
            </p:extLst>
          </p:nvPr>
        </p:nvGraphicFramePr>
        <p:xfrm>
          <a:off x="4114800" y="4000500"/>
          <a:ext cx="2667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Equation" r:id="rId18" imgW="266400" imgH="228600" progId="Equation.DSMT4">
                  <p:embed/>
                </p:oleObj>
              </mc:Choice>
              <mc:Fallback>
                <p:oleObj name="Equation" r:id="rId18" imgW="266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14800" y="4000500"/>
                        <a:ext cx="26670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28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14301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010111"/>
              </p:ext>
            </p:extLst>
          </p:nvPr>
        </p:nvGraphicFramePr>
        <p:xfrm>
          <a:off x="1600200" y="800100"/>
          <a:ext cx="11938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" name="Equation" r:id="rId3" imgW="1193760" imgH="622080" progId="Equation.DSMT4">
                  <p:embed/>
                </p:oleObj>
              </mc:Choice>
              <mc:Fallback>
                <p:oleObj name="Equation" r:id="rId3" imgW="11937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800100"/>
                        <a:ext cx="11938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05269"/>
              </p:ext>
            </p:extLst>
          </p:nvPr>
        </p:nvGraphicFramePr>
        <p:xfrm>
          <a:off x="2895600" y="857250"/>
          <a:ext cx="14478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7" name="Equation" r:id="rId5" imgW="1447560" imgH="622080" progId="Equation.DSMT4">
                  <p:embed/>
                </p:oleObj>
              </mc:Choice>
              <mc:Fallback>
                <p:oleObj name="Equation" r:id="rId5" imgW="14475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857250"/>
                        <a:ext cx="14478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04800" y="1428750"/>
            <a:ext cx="838200" cy="533400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?4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6855" y="1428751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07016"/>
              </p:ext>
            </p:extLst>
          </p:nvPr>
        </p:nvGraphicFramePr>
        <p:xfrm>
          <a:off x="304800" y="2057400"/>
          <a:ext cx="21717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8" name="Equation" r:id="rId7" imgW="2171520" imgH="1396800" progId="Equation.DSMT4">
                  <p:embed/>
                </p:oleObj>
              </mc:Choice>
              <mc:Fallback>
                <p:oleObj name="Equation" r:id="rId7" imgW="217152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2057400"/>
                        <a:ext cx="217170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09582"/>
              </p:ext>
            </p:extLst>
          </p:nvPr>
        </p:nvGraphicFramePr>
        <p:xfrm>
          <a:off x="2514600" y="2057400"/>
          <a:ext cx="18034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" name="Equation" r:id="rId9" imgW="1803240" imgH="1396800" progId="Equation.DSMT4">
                  <p:embed/>
                </p:oleObj>
              </mc:Choice>
              <mc:Fallback>
                <p:oleObj name="Equation" r:id="rId9" imgW="180324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4600" y="2057400"/>
                        <a:ext cx="180340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209274"/>
              </p:ext>
            </p:extLst>
          </p:nvPr>
        </p:nvGraphicFramePr>
        <p:xfrm>
          <a:off x="4419600" y="2457450"/>
          <a:ext cx="571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" name="Equation" r:id="rId11" imgW="571320" imgH="406080" progId="Equation.DSMT4">
                  <p:embed/>
                </p:oleObj>
              </mc:Choice>
              <mc:Fallback>
                <p:oleObj name="Equation" r:id="rId11" imgW="5713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19600" y="2457450"/>
                        <a:ext cx="5715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589627"/>
              </p:ext>
            </p:extLst>
          </p:nvPr>
        </p:nvGraphicFramePr>
        <p:xfrm>
          <a:off x="5029200" y="2343150"/>
          <a:ext cx="152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1" name="Equation" r:id="rId13" imgW="152280" imgH="241200" progId="Equation.DSMT4">
                  <p:embed/>
                </p:oleObj>
              </mc:Choice>
              <mc:Fallback>
                <p:oleObj name="Equation" r:id="rId13" imgW="152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29200" y="2343150"/>
                        <a:ext cx="1524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029576"/>
              </p:ext>
            </p:extLst>
          </p:nvPr>
        </p:nvGraphicFramePr>
        <p:xfrm>
          <a:off x="5181600" y="2457450"/>
          <a:ext cx="571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2" name="Equation" r:id="rId15" imgW="571320" imgH="406080" progId="Equation.DSMT4">
                  <p:embed/>
                </p:oleObj>
              </mc:Choice>
              <mc:Fallback>
                <p:oleObj name="Equation" r:id="rId15" imgW="5713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81600" y="2457450"/>
                        <a:ext cx="5715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984894"/>
              </p:ext>
            </p:extLst>
          </p:nvPr>
        </p:nvGraphicFramePr>
        <p:xfrm>
          <a:off x="311727" y="3771900"/>
          <a:ext cx="24511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3" name="Equation" r:id="rId17" imgW="2450880" imgH="787320" progId="Equation.DSMT4">
                  <p:embed/>
                </p:oleObj>
              </mc:Choice>
              <mc:Fallback>
                <p:oleObj name="Equation" r:id="rId17" imgW="24508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1727" y="3771900"/>
                        <a:ext cx="245110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961576"/>
              </p:ext>
            </p:extLst>
          </p:nvPr>
        </p:nvGraphicFramePr>
        <p:xfrm>
          <a:off x="2895600" y="3886200"/>
          <a:ext cx="18415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4" name="Equation" r:id="rId19" imgW="1841400" imgH="685800" progId="Equation.DSMT4">
                  <p:embed/>
                </p:oleObj>
              </mc:Choice>
              <mc:Fallback>
                <p:oleObj name="Equation" r:id="rId19" imgW="18414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95600" y="3886200"/>
                        <a:ext cx="18415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543645"/>
              </p:ext>
            </p:extLst>
          </p:nvPr>
        </p:nvGraphicFramePr>
        <p:xfrm>
          <a:off x="4876800" y="3943350"/>
          <a:ext cx="673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5" name="Equation" r:id="rId21" imgW="672840" imgH="406080" progId="Equation.DSMT4">
                  <p:embed/>
                </p:oleObj>
              </mc:Choice>
              <mc:Fallback>
                <p:oleObj name="Equation" r:id="rId21" imgW="6728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76800" y="3943350"/>
                        <a:ext cx="6731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592457"/>
              </p:ext>
            </p:extLst>
          </p:nvPr>
        </p:nvGraphicFramePr>
        <p:xfrm>
          <a:off x="5715000" y="3943350"/>
          <a:ext cx="6350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6" name="Equation" r:id="rId23" imgW="634680" imgH="419040" progId="Equation.DSMT4">
                  <p:embed/>
                </p:oleObj>
              </mc:Choice>
              <mc:Fallback>
                <p:oleObj name="Equation" r:id="rId23" imgW="634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715000" y="3943350"/>
                        <a:ext cx="635000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311051"/>
              </p:ext>
            </p:extLst>
          </p:nvPr>
        </p:nvGraphicFramePr>
        <p:xfrm>
          <a:off x="4648200" y="3771900"/>
          <a:ext cx="152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" name="Equation" r:id="rId25" imgW="152280" imgH="241200" progId="Equation.DSMT4">
                  <p:embed/>
                </p:oleObj>
              </mc:Choice>
              <mc:Fallback>
                <p:oleObj name="Equation" r:id="rId25" imgW="152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648200" y="3771900"/>
                        <a:ext cx="1524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558585"/>
              </p:ext>
            </p:extLst>
          </p:nvPr>
        </p:nvGraphicFramePr>
        <p:xfrm>
          <a:off x="5486400" y="3829050"/>
          <a:ext cx="152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8" name="Equation" r:id="rId27" imgW="152280" imgH="241200" progId="Equation.DSMT4">
                  <p:embed/>
                </p:oleObj>
              </mc:Choice>
              <mc:Fallback>
                <p:oleObj name="Equation" r:id="rId27" imgW="152280" imgH="241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29050"/>
                        <a:ext cx="1524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>
            <a:off x="2540578" y="1418359"/>
            <a:ext cx="1167244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16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7145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37766"/>
              </p:ext>
            </p:extLst>
          </p:nvPr>
        </p:nvGraphicFramePr>
        <p:xfrm>
          <a:off x="2057400" y="857250"/>
          <a:ext cx="1066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1" name="Equation" r:id="rId3" imgW="1066680" imgH="1523880" progId="Equation.DSMT4">
                  <p:embed/>
                </p:oleObj>
              </mc:Choice>
              <mc:Fallback>
                <p:oleObj name="Equation" r:id="rId3" imgW="1066680" imgH="1523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857250"/>
                        <a:ext cx="10668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332257"/>
              </p:ext>
            </p:extLst>
          </p:nvPr>
        </p:nvGraphicFramePr>
        <p:xfrm>
          <a:off x="3352800" y="971550"/>
          <a:ext cx="10033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2" name="Equation" r:id="rId5" imgW="1002960" imgH="1333440" progId="Equation.DSMT4">
                  <p:embed/>
                </p:oleObj>
              </mc:Choice>
              <mc:Fallback>
                <p:oleObj name="Equation" r:id="rId5" imgW="100296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971550"/>
                        <a:ext cx="100330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304800" y="2286000"/>
            <a:ext cx="838200" cy="514350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?5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632263"/>
              </p:ext>
            </p:extLst>
          </p:nvPr>
        </p:nvGraphicFramePr>
        <p:xfrm>
          <a:off x="4394200" y="1771650"/>
          <a:ext cx="9144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" name="Equation" r:id="rId7" imgW="914400" imgH="444240" progId="Equation.DSMT4">
                  <p:embed/>
                </p:oleObj>
              </mc:Choice>
              <mc:Fallback>
                <p:oleObj name="Equation" r:id="rId7" imgW="914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4200" y="1771650"/>
                        <a:ext cx="91440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32841"/>
              </p:ext>
            </p:extLst>
          </p:nvPr>
        </p:nvGraphicFramePr>
        <p:xfrm>
          <a:off x="482600" y="3076575"/>
          <a:ext cx="13208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" name="Equation" r:id="rId9" imgW="1320480" imgH="1104840" progId="Equation.DSMT4">
                  <p:embed/>
                </p:oleObj>
              </mc:Choice>
              <mc:Fallback>
                <p:oleObj name="Equation" r:id="rId9" imgW="132048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2600" y="3076575"/>
                        <a:ext cx="13208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2286001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658744"/>
              </p:ext>
            </p:extLst>
          </p:nvPr>
        </p:nvGraphicFramePr>
        <p:xfrm>
          <a:off x="1905000" y="3086100"/>
          <a:ext cx="1333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5" name="Equation" r:id="rId11" imgW="1333440" imgH="1168200" progId="Equation.DSMT4">
                  <p:embed/>
                </p:oleObj>
              </mc:Choice>
              <mc:Fallback>
                <p:oleObj name="Equation" r:id="rId11" imgW="133344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05000" y="3086100"/>
                        <a:ext cx="13335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886874"/>
              </p:ext>
            </p:extLst>
          </p:nvPr>
        </p:nvGraphicFramePr>
        <p:xfrm>
          <a:off x="3352800" y="3371850"/>
          <a:ext cx="5842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6" name="Equation" r:id="rId13" imgW="583920" imgH="380880" progId="Equation.DSMT4">
                  <p:embed/>
                </p:oleObj>
              </mc:Choice>
              <mc:Fallback>
                <p:oleObj name="Equation" r:id="rId13" imgW="5839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52800" y="3371850"/>
                        <a:ext cx="58420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705864"/>
              </p:ext>
            </p:extLst>
          </p:nvPr>
        </p:nvGraphicFramePr>
        <p:xfrm>
          <a:off x="4038600" y="3371850"/>
          <a:ext cx="7747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7" name="Equation" r:id="rId15" imgW="774360" imgH="380880" progId="Equation.DSMT4">
                  <p:embed/>
                </p:oleObj>
              </mc:Choice>
              <mc:Fallback>
                <p:oleObj name="Equation" r:id="rId15" imgW="7743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38600" y="3371850"/>
                        <a:ext cx="77470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968481"/>
              </p:ext>
            </p:extLst>
          </p:nvPr>
        </p:nvGraphicFramePr>
        <p:xfrm>
          <a:off x="3200400" y="3028950"/>
          <a:ext cx="1651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8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00400" y="3028950"/>
                        <a:ext cx="16510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708767"/>
              </p:ext>
            </p:extLst>
          </p:nvPr>
        </p:nvGraphicFramePr>
        <p:xfrm>
          <a:off x="3886200" y="3257550"/>
          <a:ext cx="1651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9" name="Equation" r:id="rId19" imgW="164880" imgH="228600" progId="Equation.DSMT4">
                  <p:embed/>
                </p:oleObj>
              </mc:Choice>
              <mc:Fallback>
                <p:oleObj name="Equation" r:id="rId19" imgW="16488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257550"/>
                        <a:ext cx="165100" cy="17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93053"/>
              </p:ext>
            </p:extLst>
          </p:nvPr>
        </p:nvGraphicFramePr>
        <p:xfrm>
          <a:off x="533400" y="4057650"/>
          <a:ext cx="19050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0" name="Equation" r:id="rId21" imgW="1904760" imgH="1231560" progId="Equation.DSMT4">
                  <p:embed/>
                </p:oleObj>
              </mc:Choice>
              <mc:Fallback>
                <p:oleObj name="Equation" r:id="rId21" imgW="1904760" imgH="1231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3400" y="4057650"/>
                        <a:ext cx="1905000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205902"/>
              </p:ext>
            </p:extLst>
          </p:nvPr>
        </p:nvGraphicFramePr>
        <p:xfrm>
          <a:off x="2647950" y="4065588"/>
          <a:ext cx="1346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1" name="Equation" r:id="rId23" imgW="1346040" imgH="1002960" progId="Equation.DSMT4">
                  <p:embed/>
                </p:oleObj>
              </mc:Choice>
              <mc:Fallback>
                <p:oleObj name="Equation" r:id="rId23" imgW="134604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647950" y="4065588"/>
                        <a:ext cx="13462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757968"/>
              </p:ext>
            </p:extLst>
          </p:nvPr>
        </p:nvGraphicFramePr>
        <p:xfrm>
          <a:off x="4191000" y="4324350"/>
          <a:ext cx="977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2" name="Equation" r:id="rId25" imgW="977760" imgH="419040" progId="Equation.DSMT4">
                  <p:embed/>
                </p:oleObj>
              </mc:Choice>
              <mc:Fallback>
                <p:oleObj name="Equation" r:id="rId25" imgW="9777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191000" y="4324350"/>
                        <a:ext cx="977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283984"/>
              </p:ext>
            </p:extLst>
          </p:nvPr>
        </p:nvGraphicFramePr>
        <p:xfrm>
          <a:off x="5334000" y="4324350"/>
          <a:ext cx="660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" name="Equation" r:id="rId27" imgW="660240" imgH="330120" progId="Equation.DSMT4">
                  <p:embed/>
                </p:oleObj>
              </mc:Choice>
              <mc:Fallback>
                <p:oleObj name="Equation" r:id="rId27" imgW="6602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334000" y="4324350"/>
                        <a:ext cx="660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286405"/>
              </p:ext>
            </p:extLst>
          </p:nvPr>
        </p:nvGraphicFramePr>
        <p:xfrm>
          <a:off x="3962400" y="401955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4" name="Equation" r:id="rId29" imgW="152280" imgH="241200" progId="Equation.DSMT4">
                  <p:embed/>
                </p:oleObj>
              </mc:Choice>
              <mc:Fallback>
                <p:oleObj name="Equation" r:id="rId29" imgW="152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962400" y="401955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886125"/>
              </p:ext>
            </p:extLst>
          </p:nvPr>
        </p:nvGraphicFramePr>
        <p:xfrm>
          <a:off x="5105400" y="417195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5" name="Equation" r:id="rId31" imgW="152280" imgH="241200" progId="Equation.DSMT4">
                  <p:embed/>
                </p:oleObj>
              </mc:Choice>
              <mc:Fallback>
                <p:oleObj name="Equation" r:id="rId31" imgW="152280" imgH="241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71950"/>
                        <a:ext cx="152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99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9550"/>
            <a:ext cx="8610600" cy="572700"/>
          </a:xfrm>
        </p:spPr>
        <p:txBody>
          <a:bodyPr/>
          <a:lstStyle/>
          <a:p>
            <a:r>
              <a:rPr lang="en-US" sz="3600" b="0" u="sng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en-US" sz="3600" b="0" u="sng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u="sng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436235"/>
              </p:ext>
            </p:extLst>
          </p:nvPr>
        </p:nvGraphicFramePr>
        <p:xfrm>
          <a:off x="1447800" y="1047750"/>
          <a:ext cx="1574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" name="Equation" r:id="rId3" imgW="1574640" imgH="1104840" progId="Equation.DSMT4">
                  <p:embed/>
                </p:oleObj>
              </mc:Choice>
              <mc:Fallback>
                <p:oleObj name="Equation" r:id="rId3" imgW="157464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1047750"/>
                        <a:ext cx="15748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305635"/>
              </p:ext>
            </p:extLst>
          </p:nvPr>
        </p:nvGraphicFramePr>
        <p:xfrm>
          <a:off x="3124200" y="1581150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" name="Equation" r:id="rId5" imgW="279360" imgH="228600" progId="Equation.DSMT4">
                  <p:embed/>
                </p:oleObj>
              </mc:Choice>
              <mc:Fallback>
                <p:oleObj name="Equation" r:id="rId5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581150"/>
                        <a:ext cx="279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99948"/>
              </p:ext>
            </p:extLst>
          </p:nvPr>
        </p:nvGraphicFramePr>
        <p:xfrm>
          <a:off x="3505200" y="1047750"/>
          <a:ext cx="800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5" name="Equation" r:id="rId7" imgW="799920" imgH="1104840" progId="Equation.DSMT4">
                  <p:embed/>
                </p:oleObj>
              </mc:Choice>
              <mc:Fallback>
                <p:oleObj name="Equation" r:id="rId7" imgW="79992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05200" y="1047750"/>
                        <a:ext cx="8001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232611"/>
              </p:ext>
            </p:extLst>
          </p:nvPr>
        </p:nvGraphicFramePr>
        <p:xfrm>
          <a:off x="3733800" y="1733550"/>
          <a:ext cx="393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6" name="Equation" r:id="rId9" imgW="393480" imgH="469800" progId="Equation.DSMT4">
                  <p:embed/>
                </p:oleObj>
              </mc:Choice>
              <mc:Fallback>
                <p:oleObj name="Equation" r:id="rId9" imgW="3934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33800" y="1733550"/>
                        <a:ext cx="3937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579664"/>
              </p:ext>
            </p:extLst>
          </p:nvPr>
        </p:nvGraphicFramePr>
        <p:xfrm>
          <a:off x="3200400" y="2343150"/>
          <a:ext cx="8763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7" name="Equation" r:id="rId11" imgW="876240" imgH="1104840" progId="Equation.DSMT4">
                  <p:embed/>
                </p:oleObj>
              </mc:Choice>
              <mc:Fallback>
                <p:oleObj name="Equation" r:id="rId11" imgW="87624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00400" y="2343150"/>
                        <a:ext cx="8763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790946"/>
              </p:ext>
            </p:extLst>
          </p:nvPr>
        </p:nvGraphicFramePr>
        <p:xfrm>
          <a:off x="3581400" y="3028950"/>
          <a:ext cx="393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8" name="Equation" r:id="rId13" imgW="393480" imgH="469800" progId="Equation.DSMT4">
                  <p:embed/>
                </p:oleObj>
              </mc:Choice>
              <mc:Fallback>
                <p:oleObj name="Equation" r:id="rId13" imgW="3934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81400" y="3028950"/>
                        <a:ext cx="3937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008611"/>
              </p:ext>
            </p:extLst>
          </p:nvPr>
        </p:nvGraphicFramePr>
        <p:xfrm>
          <a:off x="3200400" y="3638550"/>
          <a:ext cx="660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9" name="Equation" r:id="rId15" imgW="660240" imgH="1054080" progId="Equation.DSMT4">
                  <p:embed/>
                </p:oleObj>
              </mc:Choice>
              <mc:Fallback>
                <p:oleObj name="Equation" r:id="rId15" imgW="66024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00400" y="3638550"/>
                        <a:ext cx="6604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084097"/>
              </p:ext>
            </p:extLst>
          </p:nvPr>
        </p:nvGraphicFramePr>
        <p:xfrm>
          <a:off x="3581400" y="3638550"/>
          <a:ext cx="406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0" name="Equation" r:id="rId17" imgW="406080" imgH="469800" progId="Equation.DSMT4">
                  <p:embed/>
                </p:oleObj>
              </mc:Choice>
              <mc:Fallback>
                <p:oleObj name="Equation" r:id="rId17" imgW="4060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581400" y="3638550"/>
                        <a:ext cx="4064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887794"/>
              </p:ext>
            </p:extLst>
          </p:nvPr>
        </p:nvGraphicFramePr>
        <p:xfrm>
          <a:off x="4114800" y="4019550"/>
          <a:ext cx="609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1" name="Equation" r:id="rId19" imgW="609480" imgH="368280" progId="Equation.DSMT4">
                  <p:embed/>
                </p:oleObj>
              </mc:Choice>
              <mc:Fallback>
                <p:oleObj name="Equation" r:id="rId19" imgW="6094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114800" y="4019550"/>
                        <a:ext cx="609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563654"/>
              </p:ext>
            </p:extLst>
          </p:nvPr>
        </p:nvGraphicFramePr>
        <p:xfrm>
          <a:off x="5486400" y="2724150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2" name="Equation" r:id="rId21" imgW="3085920" imgH="482400" progId="Equation.DSMT4">
                  <p:embed/>
                </p:oleObj>
              </mc:Choice>
              <mc:Fallback>
                <p:oleObj name="Equation" r:id="rId21" imgW="30859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86400" y="2724150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>
            <a:off x="4724400" y="3257550"/>
            <a:ext cx="3505200" cy="936826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8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407154"/>
              </p:ext>
            </p:extLst>
          </p:nvPr>
        </p:nvGraphicFramePr>
        <p:xfrm>
          <a:off x="304800" y="133350"/>
          <a:ext cx="1752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1" name="Equation" r:id="rId3" imgW="1752480" imgH="1117440" progId="Equation.DSMT4">
                  <p:embed/>
                </p:oleObj>
              </mc:Choice>
              <mc:Fallback>
                <p:oleObj name="Equation" r:id="rId3" imgW="175248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33350"/>
                        <a:ext cx="17526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372429"/>
              </p:ext>
            </p:extLst>
          </p:nvPr>
        </p:nvGraphicFramePr>
        <p:xfrm>
          <a:off x="2209800" y="209550"/>
          <a:ext cx="2654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2" name="Equation" r:id="rId5" imgW="2654280" imgH="1054080" progId="Equation.DSMT4">
                  <p:embed/>
                </p:oleObj>
              </mc:Choice>
              <mc:Fallback>
                <p:oleObj name="Equation" r:id="rId5" imgW="265428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0" y="209550"/>
                        <a:ext cx="26543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596303"/>
              </p:ext>
            </p:extLst>
          </p:nvPr>
        </p:nvGraphicFramePr>
        <p:xfrm>
          <a:off x="2743200" y="209550"/>
          <a:ext cx="368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3" name="Equation" r:id="rId7" imgW="368280" imgH="482400" progId="Equation.DSMT4">
                  <p:embed/>
                </p:oleObj>
              </mc:Choice>
              <mc:Fallback>
                <p:oleObj name="Equation" r:id="rId7" imgW="3682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43200" y="209550"/>
                        <a:ext cx="368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438081"/>
              </p:ext>
            </p:extLst>
          </p:nvPr>
        </p:nvGraphicFramePr>
        <p:xfrm>
          <a:off x="3124200" y="590550"/>
          <a:ext cx="889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4" name="Equation" r:id="rId9" imgW="88560" imgH="101520" progId="Equation.DSMT4">
                  <p:embed/>
                </p:oleObj>
              </mc:Choice>
              <mc:Fallback>
                <p:oleObj name="Equation" r:id="rId9" imgW="88560" imgH="10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4200" y="590550"/>
                        <a:ext cx="88900" cy="10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094725"/>
              </p:ext>
            </p:extLst>
          </p:nvPr>
        </p:nvGraphicFramePr>
        <p:xfrm>
          <a:off x="3276600" y="133350"/>
          <a:ext cx="1028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5" name="Equation" r:id="rId11" imgW="1028520" imgH="571320" progId="Equation.DSMT4">
                  <p:embed/>
                </p:oleObj>
              </mc:Choice>
              <mc:Fallback>
                <p:oleObj name="Equation" r:id="rId11" imgW="10285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76600" y="133350"/>
                        <a:ext cx="10287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208186"/>
              </p:ext>
            </p:extLst>
          </p:nvPr>
        </p:nvGraphicFramePr>
        <p:xfrm>
          <a:off x="4267200" y="133350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6" name="Equation" r:id="rId13" imgW="164880" imgH="228600" progId="Equation.DSMT4">
                  <p:embed/>
                </p:oleObj>
              </mc:Choice>
              <mc:Fallback>
                <p:oleObj name="Equation" r:id="rId1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67200" y="133350"/>
                        <a:ext cx="165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19768"/>
              </p:ext>
            </p:extLst>
          </p:nvPr>
        </p:nvGraphicFramePr>
        <p:xfrm>
          <a:off x="2667000" y="895350"/>
          <a:ext cx="90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7" name="Equation" r:id="rId15" imgW="901440" imgH="482400" progId="Equation.DSMT4">
                  <p:embed/>
                </p:oleObj>
              </mc:Choice>
              <mc:Fallback>
                <p:oleObj name="Equation" r:id="rId15" imgW="9014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67000" y="895350"/>
                        <a:ext cx="901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541079"/>
              </p:ext>
            </p:extLst>
          </p:nvPr>
        </p:nvGraphicFramePr>
        <p:xfrm>
          <a:off x="3581400" y="81915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8" name="Equation" r:id="rId17" imgW="152280" imgH="241200" progId="Equation.DSMT4">
                  <p:embed/>
                </p:oleObj>
              </mc:Choice>
              <mc:Fallback>
                <p:oleObj name="Equation" r:id="rId17" imgW="152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581400" y="81915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591675"/>
              </p:ext>
            </p:extLst>
          </p:nvPr>
        </p:nvGraphicFramePr>
        <p:xfrm>
          <a:off x="3733800" y="1200150"/>
          <a:ext cx="889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9" name="Equation" r:id="rId19" imgW="88560" imgH="101520" progId="Equation.DSMT4">
                  <p:embed/>
                </p:oleObj>
              </mc:Choice>
              <mc:Fallback>
                <p:oleObj name="Equation" r:id="rId19" imgW="88560" imgH="101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00150"/>
                        <a:ext cx="889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309108"/>
              </p:ext>
            </p:extLst>
          </p:nvPr>
        </p:nvGraphicFramePr>
        <p:xfrm>
          <a:off x="3886200" y="819150"/>
          <a:ext cx="736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0" name="Equation" r:id="rId21" imgW="736560" imgH="571320" progId="Equation.DSMT4">
                  <p:embed/>
                </p:oleObj>
              </mc:Choice>
              <mc:Fallback>
                <p:oleObj name="Equation" r:id="rId21" imgW="7365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886200" y="819150"/>
                        <a:ext cx="7366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6321"/>
              </p:ext>
            </p:extLst>
          </p:nvPr>
        </p:nvGraphicFramePr>
        <p:xfrm>
          <a:off x="4572000" y="819150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1" name="Equation" r:id="rId23" imgW="164880" imgH="228600" progId="Equation.DSMT4">
                  <p:embed/>
                </p:oleObj>
              </mc:Choice>
              <mc:Fallback>
                <p:oleObj name="Equation" r:id="rId2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572000" y="819150"/>
                        <a:ext cx="165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956510"/>
              </p:ext>
            </p:extLst>
          </p:nvPr>
        </p:nvGraphicFramePr>
        <p:xfrm>
          <a:off x="4953000" y="209550"/>
          <a:ext cx="21971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2" name="Equation" r:id="rId25" imgW="2197080" imgH="1054080" progId="Equation.DSMT4">
                  <p:embed/>
                </p:oleObj>
              </mc:Choice>
              <mc:Fallback>
                <p:oleObj name="Equation" r:id="rId25" imgW="219708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953000" y="209550"/>
                        <a:ext cx="21971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007190"/>
              </p:ext>
            </p:extLst>
          </p:nvPr>
        </p:nvGraphicFramePr>
        <p:xfrm>
          <a:off x="5562600" y="209550"/>
          <a:ext cx="431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3" name="Equation" r:id="rId27" imgW="431640" imgH="482400" progId="Equation.DSMT4">
                  <p:embed/>
                </p:oleObj>
              </mc:Choice>
              <mc:Fallback>
                <p:oleObj name="Equation" r:id="rId27" imgW="4316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562600" y="209550"/>
                        <a:ext cx="4318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728113"/>
              </p:ext>
            </p:extLst>
          </p:nvPr>
        </p:nvGraphicFramePr>
        <p:xfrm>
          <a:off x="6096000" y="209550"/>
          <a:ext cx="469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4" name="Equation" r:id="rId29" imgW="469800" imgH="482400" progId="Equation.DSMT4">
                  <p:embed/>
                </p:oleObj>
              </mc:Choice>
              <mc:Fallback>
                <p:oleObj name="Equation" r:id="rId29" imgW="4698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096000" y="209550"/>
                        <a:ext cx="469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481178"/>
              </p:ext>
            </p:extLst>
          </p:nvPr>
        </p:nvGraphicFramePr>
        <p:xfrm>
          <a:off x="6705600" y="20955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5" name="Equation" r:id="rId31" imgW="380880" imgH="482400" progId="Equation.DSMT4">
                  <p:embed/>
                </p:oleObj>
              </mc:Choice>
              <mc:Fallback>
                <p:oleObj name="Equation" r:id="rId31" imgW="380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705600" y="20955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645730"/>
              </p:ext>
            </p:extLst>
          </p:nvPr>
        </p:nvGraphicFramePr>
        <p:xfrm>
          <a:off x="5410200" y="819150"/>
          <a:ext cx="469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6" name="Equation" r:id="rId33" imgW="469800" imgH="482400" progId="Equation.DSMT4">
                  <p:embed/>
                </p:oleObj>
              </mc:Choice>
              <mc:Fallback>
                <p:oleObj name="Equation" r:id="rId33" imgW="4698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410200" y="819150"/>
                        <a:ext cx="469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072546"/>
              </p:ext>
            </p:extLst>
          </p:nvPr>
        </p:nvGraphicFramePr>
        <p:xfrm>
          <a:off x="6019800" y="819150"/>
          <a:ext cx="444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7" name="Equation" r:id="rId35" imgW="444240" imgH="482400" progId="Equation.DSMT4">
                  <p:embed/>
                </p:oleObj>
              </mc:Choice>
              <mc:Fallback>
                <p:oleObj name="Equation" r:id="rId35" imgW="4442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6019800" y="819150"/>
                        <a:ext cx="4445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658885"/>
              </p:ext>
            </p:extLst>
          </p:nvPr>
        </p:nvGraphicFramePr>
        <p:xfrm>
          <a:off x="6629400" y="819150"/>
          <a:ext cx="368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8" name="Equation" r:id="rId37" imgW="368280" imgH="482400" progId="Equation.DSMT4">
                  <p:embed/>
                </p:oleObj>
              </mc:Choice>
              <mc:Fallback>
                <p:oleObj name="Equation" r:id="rId37" imgW="3682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629400" y="819150"/>
                        <a:ext cx="368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969525"/>
              </p:ext>
            </p:extLst>
          </p:nvPr>
        </p:nvGraphicFramePr>
        <p:xfrm>
          <a:off x="5029200" y="1428750"/>
          <a:ext cx="21971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9" name="Equation" r:id="rId39" imgW="2197080" imgH="1054080" progId="Equation.DSMT4">
                  <p:embed/>
                </p:oleObj>
              </mc:Choice>
              <mc:Fallback>
                <p:oleObj name="Equation" r:id="rId39" imgW="2197080" imgH="10540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428750"/>
                        <a:ext cx="21971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18551"/>
              </p:ext>
            </p:extLst>
          </p:nvPr>
        </p:nvGraphicFramePr>
        <p:xfrm>
          <a:off x="6096000" y="1428750"/>
          <a:ext cx="431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0" name="Equation" r:id="rId41" imgW="431640" imgH="482400" progId="Equation.DSMT4">
                  <p:embed/>
                </p:oleObj>
              </mc:Choice>
              <mc:Fallback>
                <p:oleObj name="Equation" r:id="rId41" imgW="431640" imgH="482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428750"/>
                        <a:ext cx="431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954735"/>
              </p:ext>
            </p:extLst>
          </p:nvPr>
        </p:nvGraphicFramePr>
        <p:xfrm>
          <a:off x="5562600" y="1428750"/>
          <a:ext cx="469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1" name="Equation" r:id="rId43" imgW="469800" imgH="482400" progId="Equation.DSMT4">
                  <p:embed/>
                </p:oleObj>
              </mc:Choice>
              <mc:Fallback>
                <p:oleObj name="Equation" r:id="rId43" imgW="469800" imgH="482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428750"/>
                        <a:ext cx="469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140679"/>
              </p:ext>
            </p:extLst>
          </p:nvPr>
        </p:nvGraphicFramePr>
        <p:xfrm>
          <a:off x="6629400" y="142875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2" name="Equation" r:id="rId45" imgW="380880" imgH="482400" progId="Equation.DSMT4">
                  <p:embed/>
                </p:oleObj>
              </mc:Choice>
              <mc:Fallback>
                <p:oleObj name="Equation" r:id="rId45" imgW="380880" imgH="482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428750"/>
                        <a:ext cx="38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211905"/>
              </p:ext>
            </p:extLst>
          </p:nvPr>
        </p:nvGraphicFramePr>
        <p:xfrm>
          <a:off x="5562600" y="2038350"/>
          <a:ext cx="469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3" name="Equation" r:id="rId47" imgW="469800" imgH="482400" progId="Equation.DSMT4">
                  <p:embed/>
                </p:oleObj>
              </mc:Choice>
              <mc:Fallback>
                <p:oleObj name="Equation" r:id="rId47" imgW="469800" imgH="482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038350"/>
                        <a:ext cx="469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750408"/>
              </p:ext>
            </p:extLst>
          </p:nvPr>
        </p:nvGraphicFramePr>
        <p:xfrm>
          <a:off x="6172200" y="2114550"/>
          <a:ext cx="228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4" name="Equation" r:id="rId49" imgW="228600" imgH="380880" progId="Equation.DSMT4">
                  <p:embed/>
                </p:oleObj>
              </mc:Choice>
              <mc:Fallback>
                <p:oleObj name="Equation" r:id="rId49" imgW="2286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6172200" y="2114550"/>
                        <a:ext cx="228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254940"/>
              </p:ext>
            </p:extLst>
          </p:nvPr>
        </p:nvGraphicFramePr>
        <p:xfrm>
          <a:off x="6400800" y="2038350"/>
          <a:ext cx="254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5" name="Equation" r:id="rId51" imgW="253800" imgH="241200" progId="Equation.DSMT4">
                  <p:embed/>
                </p:oleObj>
              </mc:Choice>
              <mc:Fallback>
                <p:oleObj name="Equation" r:id="rId51" imgW="253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6400800" y="2038350"/>
                        <a:ext cx="254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793738"/>
              </p:ext>
            </p:extLst>
          </p:nvPr>
        </p:nvGraphicFramePr>
        <p:xfrm>
          <a:off x="5029200" y="2571750"/>
          <a:ext cx="21971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6" name="Equation" r:id="rId53" imgW="2197080" imgH="1054080" progId="Equation.DSMT4">
                  <p:embed/>
                </p:oleObj>
              </mc:Choice>
              <mc:Fallback>
                <p:oleObj name="Equation" r:id="rId53" imgW="219708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571750"/>
                        <a:ext cx="21971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843638"/>
              </p:ext>
            </p:extLst>
          </p:nvPr>
        </p:nvGraphicFramePr>
        <p:xfrm>
          <a:off x="5467350" y="2571750"/>
          <a:ext cx="66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7" name="Equation" r:id="rId54" imgW="660240" imgH="482400" progId="Equation.DSMT4">
                  <p:embed/>
                </p:oleObj>
              </mc:Choice>
              <mc:Fallback>
                <p:oleObj name="Equation" r:id="rId54" imgW="6602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5467350" y="2571750"/>
                        <a:ext cx="660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42443"/>
              </p:ext>
            </p:extLst>
          </p:nvPr>
        </p:nvGraphicFramePr>
        <p:xfrm>
          <a:off x="6477000" y="264795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" name="Equation" r:id="rId56" imgW="380880" imgH="482400" progId="Equation.DSMT4">
                  <p:embed/>
                </p:oleObj>
              </mc:Choice>
              <mc:Fallback>
                <p:oleObj name="Equation" r:id="rId56" imgW="380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6477000" y="264795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031821"/>
              </p:ext>
            </p:extLst>
          </p:nvPr>
        </p:nvGraphicFramePr>
        <p:xfrm>
          <a:off x="5391150" y="3181350"/>
          <a:ext cx="66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" name="Equation" r:id="rId58" imgW="660240" imgH="482400" progId="Equation.DSMT4">
                  <p:embed/>
                </p:oleObj>
              </mc:Choice>
              <mc:Fallback>
                <p:oleObj name="Equation" r:id="rId58" imgW="660240" imgH="482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3181350"/>
                        <a:ext cx="660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327497"/>
              </p:ext>
            </p:extLst>
          </p:nvPr>
        </p:nvGraphicFramePr>
        <p:xfrm>
          <a:off x="6477000" y="3181350"/>
          <a:ext cx="469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" name="Equation" r:id="rId60" imgW="469800" imgH="482400" progId="Equation.DSMT4">
                  <p:embed/>
                </p:oleObj>
              </mc:Choice>
              <mc:Fallback>
                <p:oleObj name="Equation" r:id="rId60" imgW="4698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6477000" y="3181350"/>
                        <a:ext cx="469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/>
          <p:cNvCxnSpPr/>
          <p:nvPr/>
        </p:nvCxnSpPr>
        <p:spPr>
          <a:xfrm flipH="1">
            <a:off x="5334000" y="2647950"/>
            <a:ext cx="533400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278538" y="3238018"/>
            <a:ext cx="533400" cy="4480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564078"/>
              </p:ext>
            </p:extLst>
          </p:nvPr>
        </p:nvGraphicFramePr>
        <p:xfrm>
          <a:off x="5219700" y="3714750"/>
          <a:ext cx="1968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" name="Equation" r:id="rId62" imgW="1968480" imgH="1054080" progId="Equation.DSMT4">
                  <p:embed/>
                </p:oleObj>
              </mc:Choice>
              <mc:Fallback>
                <p:oleObj name="Equation" r:id="rId62" imgW="1968480" imgH="10540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714750"/>
                        <a:ext cx="19685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307101"/>
              </p:ext>
            </p:extLst>
          </p:nvPr>
        </p:nvGraphicFramePr>
        <p:xfrm>
          <a:off x="5746750" y="4400550"/>
          <a:ext cx="165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" name="Equation" r:id="rId64" imgW="164880" imgH="368280" progId="Equation.DSMT4">
                  <p:embed/>
                </p:oleObj>
              </mc:Choice>
              <mc:Fallback>
                <p:oleObj name="Equation" r:id="rId64" imgW="164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5746750" y="4400550"/>
                        <a:ext cx="165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178491"/>
              </p:ext>
            </p:extLst>
          </p:nvPr>
        </p:nvGraphicFramePr>
        <p:xfrm>
          <a:off x="5690755" y="3714750"/>
          <a:ext cx="393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" name="Equation" r:id="rId66" imgW="393480" imgH="469800" progId="Equation.DSMT4">
                  <p:embed/>
                </p:oleObj>
              </mc:Choice>
              <mc:Fallback>
                <p:oleObj name="Equation" r:id="rId66" imgW="3934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5690755" y="3714750"/>
                        <a:ext cx="3937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25304"/>
              </p:ext>
            </p:extLst>
          </p:nvPr>
        </p:nvGraphicFramePr>
        <p:xfrm>
          <a:off x="6235700" y="4095750"/>
          <a:ext cx="889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" name="Equation" r:id="rId68" imgW="88560" imgH="101520" progId="Equation.DSMT4">
                  <p:embed/>
                </p:oleObj>
              </mc:Choice>
              <mc:Fallback>
                <p:oleObj name="Equation" r:id="rId68" imgW="88560" imgH="10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6235700" y="4095750"/>
                        <a:ext cx="88900" cy="10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/>
          <p:nvPr/>
        </p:nvCxnSpPr>
        <p:spPr>
          <a:xfrm flipH="1">
            <a:off x="6324600" y="2800350"/>
            <a:ext cx="533400" cy="3048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400800" y="3252004"/>
            <a:ext cx="533400" cy="3048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191251"/>
              </p:ext>
            </p:extLst>
          </p:nvPr>
        </p:nvGraphicFramePr>
        <p:xfrm>
          <a:off x="6311900" y="4629150"/>
          <a:ext cx="889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" name="Equation" r:id="rId70" imgW="88560" imgH="101520" progId="Equation.DSMT4">
                  <p:embed/>
                </p:oleObj>
              </mc:Choice>
              <mc:Fallback>
                <p:oleObj name="Equation" r:id="rId70" imgW="88560" imgH="10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6311900" y="4629150"/>
                        <a:ext cx="88900" cy="10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341165"/>
              </p:ext>
            </p:extLst>
          </p:nvPr>
        </p:nvGraphicFramePr>
        <p:xfrm>
          <a:off x="6692900" y="3790950"/>
          <a:ext cx="165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6" name="Equation" r:id="rId72" imgW="164880" imgH="368280" progId="Equation.DSMT4">
                  <p:embed/>
                </p:oleObj>
              </mc:Choice>
              <mc:Fallback>
                <p:oleObj name="Equation" r:id="rId72" imgW="164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6692900" y="3790950"/>
                        <a:ext cx="165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1986"/>
              </p:ext>
            </p:extLst>
          </p:nvPr>
        </p:nvGraphicFramePr>
        <p:xfrm>
          <a:off x="6594764" y="432435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7" name="Equation" r:id="rId74" imgW="380880" imgH="482400" progId="Equation.DSMT4">
                  <p:embed/>
                </p:oleObj>
              </mc:Choice>
              <mc:Fallback>
                <p:oleObj name="Equation" r:id="rId74" imgW="380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5"/>
                      <a:stretch>
                        <a:fillRect/>
                      </a:stretch>
                    </p:blipFill>
                    <p:spPr>
                      <a:xfrm>
                        <a:off x="6594764" y="432435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499014"/>
              </p:ext>
            </p:extLst>
          </p:nvPr>
        </p:nvGraphicFramePr>
        <p:xfrm>
          <a:off x="7315200" y="3714750"/>
          <a:ext cx="7112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" name="Equation" r:id="rId76" imgW="711000" imgH="1054080" progId="Equation.DSMT4">
                  <p:embed/>
                </p:oleObj>
              </mc:Choice>
              <mc:Fallback>
                <p:oleObj name="Equation" r:id="rId76" imgW="71100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7315200" y="3714750"/>
                        <a:ext cx="7112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302863"/>
              </p:ext>
            </p:extLst>
          </p:nvPr>
        </p:nvGraphicFramePr>
        <p:xfrm>
          <a:off x="7696200" y="3790950"/>
          <a:ext cx="228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" name="Equation" r:id="rId78" imgW="228600" imgH="380880" progId="Equation.DSMT4">
                  <p:embed/>
                </p:oleObj>
              </mc:Choice>
              <mc:Fallback>
                <p:oleObj name="Equation" r:id="rId78" imgW="2286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9"/>
                      <a:stretch>
                        <a:fillRect/>
                      </a:stretch>
                    </p:blipFill>
                    <p:spPr>
                      <a:xfrm>
                        <a:off x="7696200" y="3790950"/>
                        <a:ext cx="228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999065"/>
              </p:ext>
            </p:extLst>
          </p:nvPr>
        </p:nvGraphicFramePr>
        <p:xfrm>
          <a:off x="7543800" y="4400550"/>
          <a:ext cx="711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0" name="Equation" r:id="rId80" imgW="711000" imgH="380880" progId="Equation.DSMT4">
                  <p:embed/>
                </p:oleObj>
              </mc:Choice>
              <mc:Fallback>
                <p:oleObj name="Equation" r:id="rId80" imgW="7110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1"/>
                      <a:stretch>
                        <a:fillRect/>
                      </a:stretch>
                    </p:blipFill>
                    <p:spPr>
                      <a:xfrm>
                        <a:off x="7543800" y="4400550"/>
                        <a:ext cx="7112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50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zard's App Pitch Deck by Slidesgo">
  <a:themeElements>
    <a:clrScheme name="Simple Light">
      <a:dk1>
        <a:srgbClr val="0F1416"/>
      </a:dk1>
      <a:lt1>
        <a:srgbClr val="FFFFFF"/>
      </a:lt1>
      <a:dk2>
        <a:srgbClr val="595959"/>
      </a:dk2>
      <a:lt2>
        <a:srgbClr val="FFFFFF"/>
      </a:lt2>
      <a:accent1>
        <a:srgbClr val="F7DBB3"/>
      </a:accent1>
      <a:accent2>
        <a:srgbClr val="F99C57"/>
      </a:accent2>
      <a:accent3>
        <a:srgbClr val="90A48B"/>
      </a:accent3>
      <a:accent4>
        <a:srgbClr val="456860"/>
      </a:accent4>
      <a:accent5>
        <a:srgbClr val="122F35"/>
      </a:accent5>
      <a:accent6>
        <a:srgbClr val="0F1416"/>
      </a:accent6>
      <a:hlink>
        <a:srgbClr val="0F14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155</Words>
  <Application>Microsoft Office PowerPoint</Application>
  <PresentationFormat>On-screen Show (16:9)</PresentationFormat>
  <Paragraphs>25</Paragraphs>
  <Slides>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Wizard's App Pitch Deck by Slidesgo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6) Vận dụng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Trang</cp:lastModifiedBy>
  <cp:revision>29</cp:revision>
  <dcterms:created xsi:type="dcterms:W3CDTF">2021-09-10T04:23:13Z</dcterms:created>
  <dcterms:modified xsi:type="dcterms:W3CDTF">2021-09-15T12:21:57Z</dcterms:modified>
</cp:coreProperties>
</file>